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71" r:id="rId2"/>
    <p:sldId id="273" r:id="rId3"/>
    <p:sldId id="274" r:id="rId4"/>
    <p:sldId id="275" r:id="rId5"/>
    <p:sldId id="276" r:id="rId6"/>
    <p:sldId id="278" r:id="rId7"/>
    <p:sldId id="280" r:id="rId8"/>
    <p:sldId id="281" r:id="rId9"/>
    <p:sldId id="282" r:id="rId10"/>
    <p:sldId id="279" r:id="rId11"/>
    <p:sldId id="277" r:id="rId12"/>
    <p:sldId id="272" r:id="rId13"/>
    <p:sldId id="28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85" autoAdjust="0"/>
  </p:normalViewPr>
  <p:slideViewPr>
    <p:cSldViewPr snapToGrid="0">
      <p:cViewPr varScale="1">
        <p:scale>
          <a:sx n="103" d="100"/>
          <a:sy n="103" d="100"/>
        </p:scale>
        <p:origin x="114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F6C9F-9FD4-4AF3-B5B7-C5F83DCC1DF0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F314E-48F7-4AB4-84E6-13C534B9C07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303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Before starting online meeting: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Select </a:t>
            </a:r>
            <a:r>
              <a:rPr lang="en-AU" b="1" dirty="0"/>
              <a:t>Slide show </a:t>
            </a:r>
            <a:r>
              <a:rPr lang="en-AU" dirty="0"/>
              <a:t>from top bar and click </a:t>
            </a:r>
            <a:r>
              <a:rPr lang="en-AU" b="1" dirty="0"/>
              <a:t>“From beginning”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You will be able to see the notes; participants will only see slides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dirty="0"/>
              <a:t>Before starting quiz: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Check that participants have a pen and paper at the ready, to write down their answers.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Each correct answer is worth 1 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If playing in teams, remind groups to mute their mic as they discuss their answer, so they don’t accidentally tell other teams.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Remember to speak slowly and clearly, so everyone understands the questions.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Check that everyone is ready before moving on to next question.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0781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9563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9063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6005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F314E-48F7-4AB4-84E6-13C534B9C07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580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472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662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149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6395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298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4872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3416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558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EAB2B7-655D-49AB-B54A-121DB53B5F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7200" b="1" dirty="0">
                <a:solidFill>
                  <a:srgbClr val="FFFF00"/>
                </a:solidFill>
              </a:rPr>
              <a:t>Arts &amp; culture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6928585-8A2A-4D0C-B323-C4789EA9E4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solidFill>
                  <a:srgbClr val="FFFF00"/>
                </a:solidFill>
              </a:rPr>
              <a:t>Parramatta</a:t>
            </a:r>
          </a:p>
        </p:txBody>
      </p:sp>
    </p:spTree>
    <p:extLst>
      <p:ext uri="{BB962C8B-B14F-4D97-AF65-F5344CB8AC3E}">
        <p14:creationId xmlns:p14="http://schemas.microsoft.com/office/powerpoint/2010/main" val="388323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Arts &amp; culture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418" r="15418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Q9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World Heritage site in Parramatta holds a changing program of heritage themed exhibitions?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44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Arts &amp; culture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707" r="14707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Q10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did Sir Elton John play his final concert in Australia?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1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6850"/>
            <a:ext cx="1013142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rgbClr val="FFFF00"/>
                </a:solidFill>
                <a:latin typeface="+mn-lt"/>
              </a:rPr>
              <a:t>Arts &amp; culture - answers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5F59BF5-37E3-486C-A56E-48973B027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055" y="1560948"/>
            <a:ext cx="11425769" cy="5066138"/>
          </a:xfrm>
        </p:spPr>
        <p:txBody>
          <a:bodyPr numCol="2">
            <a:noAutofit/>
          </a:bodyPr>
          <a:lstStyle/>
          <a:p>
            <a:pPr marL="34290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Riverside Theatres </a:t>
            </a:r>
          </a:p>
          <a:p>
            <a:pPr marL="34290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Museum of Applied Arts and Sciences 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North side of the Parramatta River, between Church Street and the Ferry Wharf.  It looks at Aboriginal life before, during and after colonisation</a:t>
            </a:r>
          </a:p>
          <a:p>
            <a:pPr marL="34290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Parramatta Clay &amp; Arts Inc.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Live and Local</a:t>
            </a:r>
          </a:p>
          <a:p>
            <a:pPr marL="34290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Hunter Street </a:t>
            </a:r>
          </a:p>
          <a:p>
            <a:pPr marL="34290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endParaRPr lang="en-AU" sz="24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endParaRPr lang="en-AU" sz="24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Any four of these:  level access; wheelchair space; courtesy wheelchair; accessible parking and toilets; assistance animals welcome; audio described performance; tactile tours; English subtitles, </a:t>
            </a:r>
            <a:r>
              <a:rPr lang="en-AU" sz="2400" dirty="0" err="1">
                <a:solidFill>
                  <a:srgbClr val="FFFF00"/>
                </a:solidFill>
              </a:rPr>
              <a:t>Auslan</a:t>
            </a:r>
            <a:r>
              <a:rPr lang="en-AU" sz="2400" dirty="0">
                <a:solidFill>
                  <a:srgbClr val="FFFF00"/>
                </a:solidFill>
              </a:rPr>
              <a:t> interpretation and open captions for some performances; hearing assistance; companion card recognised; relaxed performances; special seating requests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2019</a:t>
            </a:r>
          </a:p>
          <a:p>
            <a:pPr marL="457200" indent="-457200">
              <a:buClr>
                <a:srgbClr val="FFFF00"/>
              </a:buClr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Old Government House 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</a:rPr>
              <a:t>Bankwest Stadium</a:t>
            </a:r>
          </a:p>
        </p:txBody>
      </p:sp>
    </p:spTree>
    <p:extLst>
      <p:ext uri="{BB962C8B-B14F-4D97-AF65-F5344CB8AC3E}">
        <p14:creationId xmlns:p14="http://schemas.microsoft.com/office/powerpoint/2010/main" val="241062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E505C1-ED4A-457A-B0C1-F16A419E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316092"/>
            <a:ext cx="5219699" cy="15862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>
                <a:solidFill>
                  <a:srgbClr val="FFFF00"/>
                </a:solidFill>
              </a:rPr>
              <a:t>WHo</a:t>
            </a:r>
            <a:r>
              <a:rPr lang="en-US" sz="5400" dirty="0">
                <a:solidFill>
                  <a:srgbClr val="FFFF00"/>
                </a:solidFill>
              </a:rPr>
              <a:t> AM I?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465548-0B6B-47A4-853F-987DB6BFB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563" y="1165865"/>
            <a:ext cx="7344459" cy="54024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was knighted in 1998 and awarded the Legion </a:t>
            </a:r>
            <a:r>
              <a:rPr lang="en-AU" dirty="0" err="1">
                <a:solidFill>
                  <a:srgbClr val="FFFF00"/>
                </a:solidFill>
              </a:rPr>
              <a:t>D’honneur</a:t>
            </a:r>
            <a:r>
              <a:rPr lang="en-AU" dirty="0">
                <a:solidFill>
                  <a:srgbClr val="FFFF00"/>
                </a:solidFill>
              </a:rPr>
              <a:t> in 2019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At times I have struggled with drug and alcohol addictions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Among my many awards are a Disney Legends Award, two Academy Awards and two Golden Globe Awards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married my Australian wife on Valentine’s Day 1984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have performed at many royal events, including the Queen’s Diamond Jubilee Concert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was inducted into the Rock and Roll Hall of Fame in 1994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have released over 30 albums, and sold over 300 million records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have been heavily involved in the fight against AIDs and raised over $600 million to support HIV related causes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I was a close friend of Princess Diana, rewriting my hit </a:t>
            </a:r>
            <a:r>
              <a:rPr lang="en-AU" i="1" dirty="0">
                <a:solidFill>
                  <a:srgbClr val="FFFF00"/>
                </a:solidFill>
              </a:rPr>
              <a:t>Candle in the Wind</a:t>
            </a:r>
            <a:r>
              <a:rPr lang="en-AU" dirty="0">
                <a:solidFill>
                  <a:srgbClr val="FFFF00"/>
                </a:solidFill>
              </a:rPr>
              <a:t> as a tribute to perform at her funeral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dirty="0">
                <a:solidFill>
                  <a:srgbClr val="FFFF00"/>
                </a:solidFill>
              </a:rPr>
              <a:t>My final Australian concert was also the first major event to be held at the Bankwest Stadium, Parramatta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endParaRPr lang="en-AU" sz="2000" dirty="0">
              <a:solidFill>
                <a:srgbClr val="FFFF00"/>
              </a:solidFill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F305E11-15DE-4244-94F9-FD9B4A83E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0724" r="20724"/>
          <a:stretch/>
        </p:blipFill>
        <p:spPr>
          <a:xfrm>
            <a:off x="7567126" y="671807"/>
            <a:ext cx="4078773" cy="466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D72B95-6FD5-494B-A40C-6B0F2DB8FF29}"/>
              </a:ext>
            </a:extLst>
          </p:cNvPr>
          <p:cNvSpPr txBox="1"/>
          <p:nvPr/>
        </p:nvSpPr>
        <p:spPr>
          <a:xfrm>
            <a:off x="7081935" y="5663682"/>
            <a:ext cx="5098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rgbClr val="FFFF00"/>
                </a:solidFill>
              </a:rPr>
              <a:t>Sir Elton John</a:t>
            </a:r>
          </a:p>
        </p:txBody>
      </p:sp>
    </p:spTree>
    <p:extLst>
      <p:ext uri="{BB962C8B-B14F-4D97-AF65-F5344CB8AC3E}">
        <p14:creationId xmlns:p14="http://schemas.microsoft.com/office/powerpoint/2010/main" val="324681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Arts &amp; culture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458" r="15458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Q1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is the home of the National Theatre of Parramatta?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19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Arts &amp; culture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908" r="12908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Q2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major museum is soon to move to Parramatta?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8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Arts &amp; culture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510" r="15510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Q3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would you find Jamie Eastwood’s </a:t>
            </a:r>
            <a:r>
              <a:rPr lang="en-AU" sz="44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Reconciliation Pathway</a:t>
            </a: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2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Arts &amp; culture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0822" r="20822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Q4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Parramatta association provides keen ceramicists with access to training, facilities and a public gallery?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96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Arts &amp; culture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418" r="15418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Q5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local event brings live music to both traditional and unusual venues</a:t>
            </a:r>
            <a:r>
              <a:rPr lang="en-AU" sz="4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28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Arts &amp; culture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3854" b="13854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Q6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is the City of Parramatta Art Society’s Gallery located?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1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Arts &amp; culture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4060" r="34060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Q7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 four accessibility options available at Riverside Theatres?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5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Arts &amp; culture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134" r="16134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5219698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Q8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year did City of Parramatta launch its warehouse-style artists’ studios in Rydalmere?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8592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{A783B17D-9AC6-4625-B751-37AA45A6D39F}tf03457452</Template>
  <TotalTime>108</TotalTime>
  <Words>572</Words>
  <Application>Microsoft Office PowerPoint</Application>
  <PresentationFormat>Widescreen</PresentationFormat>
  <Paragraphs>85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Celestial</vt:lpstr>
      <vt:lpstr>Arts &amp; culture</vt:lpstr>
      <vt:lpstr>Arts &amp; culture </vt:lpstr>
      <vt:lpstr>Arts &amp; culture </vt:lpstr>
      <vt:lpstr>Arts &amp; culture </vt:lpstr>
      <vt:lpstr>Arts &amp; culture </vt:lpstr>
      <vt:lpstr>Arts &amp; culture </vt:lpstr>
      <vt:lpstr>Arts &amp; culture </vt:lpstr>
      <vt:lpstr>Arts &amp; culture </vt:lpstr>
      <vt:lpstr>Arts &amp; culture </vt:lpstr>
      <vt:lpstr>Arts &amp; culture </vt:lpstr>
      <vt:lpstr>Arts &amp; culture </vt:lpstr>
      <vt:lpstr>Arts &amp; culture - answers </vt:lpstr>
      <vt:lpstr>WHo AM 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Arts &amp; culture</dc:title>
  <dc:creator>Sasa Kennedy</dc:creator>
  <cp:lastModifiedBy>Sasa Kennedy</cp:lastModifiedBy>
  <cp:revision>9</cp:revision>
  <dcterms:created xsi:type="dcterms:W3CDTF">2020-12-14T22:43:03Z</dcterms:created>
  <dcterms:modified xsi:type="dcterms:W3CDTF">2021-02-23T01:09:39Z</dcterms:modified>
</cp:coreProperties>
</file>