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1" r:id="rId2"/>
    <p:sldId id="273" r:id="rId3"/>
    <p:sldId id="274" r:id="rId4"/>
    <p:sldId id="275" r:id="rId5"/>
    <p:sldId id="276" r:id="rId6"/>
    <p:sldId id="278" r:id="rId7"/>
    <p:sldId id="280" r:id="rId8"/>
    <p:sldId id="281" r:id="rId9"/>
    <p:sldId id="282" r:id="rId10"/>
    <p:sldId id="279" r:id="rId11"/>
    <p:sldId id="277" r:id="rId12"/>
    <p:sldId id="27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628" autoAdjust="0"/>
  </p:normalViewPr>
  <p:slideViewPr>
    <p:cSldViewPr snapToGrid="0">
      <p:cViewPr varScale="1">
        <p:scale>
          <a:sx n="62" d="100"/>
          <a:sy n="62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F6C9F-9FD4-4AF3-B5B7-C5F83DCC1DF0}" type="datetimeFigureOut">
              <a:rPr lang="en-AU" smtClean="0"/>
              <a:t>12/05/2021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F314E-48F7-4AB4-84E6-13C534B9C07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03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Before starting online meeting: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Select </a:t>
            </a:r>
            <a:r>
              <a:rPr lang="en-AU" b="1" dirty="0"/>
              <a:t>Slide show </a:t>
            </a:r>
            <a:r>
              <a:rPr lang="en-AU" dirty="0"/>
              <a:t>from top bar and click </a:t>
            </a:r>
            <a:r>
              <a:rPr lang="en-AU" b="1" dirty="0"/>
              <a:t>“From beginning”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You will be able to see the notes; participants will only see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Before starting quiz: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</a:t>
            </a:r>
            <a:r>
              <a:rPr lang="en-AU"/>
              <a:t>heck </a:t>
            </a:r>
            <a:r>
              <a:rPr lang="en-AU" dirty="0"/>
              <a:t>that participants have a pen and paper at the ready, to write down their answers.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Each correct answer is worth 1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If playing in teams, remind groups to mute their mic as they discuss their answer, so they don’t accidentally tell other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Remember to speak slowly and clearly, so everyone understands the questions.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Check that everyone is ready before moving on to next question.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78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9563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906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Gatherings – Answers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At what event, in 2019, did Australia’s Biggest Citizenship Ceremony take place?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Australia Day in Parramatta Park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What film festival was first held in Parramatta in 2018? 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Tropfest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What is Parramatta’s NAIDOC (National Aboriginal and Torres Strait Islander Day Observance Committee) Week celebration known as? 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Burramatta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Day, after our traditional custodians the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Burramatagal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clan of the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what very historic part of Parramatta Park do outdoor music festivals take place?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Crescent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At what event do volunteers plant thousands of trees in a bushland reserve in the Parramatta LGA?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Tree Day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What festival, held in Centenary Square, includes the Dragon Dance, fortune cookies and firecrackers?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Lunar New Year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In what national festival, running from mid-April to mid-May, does Parramatta celebrate its rich history?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Trust Heritage Festival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What is the Autumn Racing Festival, with its feature race run at Rosehill Racecourse, known as?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Golden Slipper Carnival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Which multi-cultural celebration, held in March, includes workshops, live performances from across the globe and international food offerings? 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Parramasala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What family celebration, held in Prince Alfred Square, lights up Parramatta in the dark of winter?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Winterlight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00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72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62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149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395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98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872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3416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558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EAB2B7-655D-49AB-B54A-121DB53B5F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7200" b="1" dirty="0">
                <a:solidFill>
                  <a:srgbClr val="FFFF00"/>
                </a:solidFill>
              </a:rPr>
              <a:t>gatherings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6928585-8A2A-4D0C-B323-C4789EA9E4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Parramatta</a:t>
            </a:r>
          </a:p>
        </p:txBody>
      </p:sp>
    </p:spTree>
    <p:extLst>
      <p:ext uri="{BB962C8B-B14F-4D97-AF65-F5344CB8AC3E}">
        <p14:creationId xmlns:p14="http://schemas.microsoft.com/office/powerpoint/2010/main" val="388323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415" r="15415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Q9  </a:t>
            </a:r>
          </a:p>
          <a:p>
            <a:r>
              <a:rPr lang="en-AU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multi-cultural celebration, held in March, includes workshops, live performances from across the globe and international food offerings?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44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1583" r="11583"/>
          <a:stretch/>
        </p:blipFill>
        <p:spPr>
          <a:xfrm>
            <a:off x="6198830" y="1390261"/>
            <a:ext cx="5447070" cy="472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Q10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family festival, held in Prince Alfred Square, lights up Parramatta in the dark of winter?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1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6850"/>
            <a:ext cx="1013142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FFFF00"/>
                </a:solidFill>
                <a:latin typeface="+mn-lt"/>
              </a:rPr>
              <a:t>Gatherings - answers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5F59BF5-37E3-486C-A56E-48973B027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919" y="1623117"/>
            <a:ext cx="9845038" cy="5176977"/>
          </a:xfrm>
        </p:spPr>
        <p:txBody>
          <a:bodyPr numCol="2">
            <a:normAutofit/>
          </a:bodyPr>
          <a:lstStyle/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</a:rPr>
              <a:t> Australia Day in Parramatta Park 2019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 err="1">
                <a:solidFill>
                  <a:srgbClr val="FFFF00"/>
                </a:solidFill>
              </a:rPr>
              <a:t>Tropfest</a:t>
            </a:r>
            <a:endParaRPr lang="en-AU" sz="3200" dirty="0">
              <a:solidFill>
                <a:srgbClr val="FFFF00"/>
              </a:solidFill>
            </a:endParaRP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 err="1">
                <a:solidFill>
                  <a:srgbClr val="FFFF00"/>
                </a:solidFill>
              </a:rPr>
              <a:t>Burramatta</a:t>
            </a:r>
            <a:r>
              <a:rPr lang="en-AU" sz="3200" dirty="0">
                <a:solidFill>
                  <a:srgbClr val="FFFF00"/>
                </a:solidFill>
              </a:rPr>
              <a:t> Day, after our </a:t>
            </a:r>
            <a:r>
              <a:rPr lang="en-AU" sz="3200">
                <a:solidFill>
                  <a:srgbClr val="FFFF00"/>
                </a:solidFill>
              </a:rPr>
              <a:t>traditional custodians, </a:t>
            </a:r>
            <a:r>
              <a:rPr lang="en-AU" sz="3200" dirty="0">
                <a:solidFill>
                  <a:srgbClr val="FFFF00"/>
                </a:solidFill>
              </a:rPr>
              <a:t>the </a:t>
            </a:r>
            <a:r>
              <a:rPr lang="en-AU" sz="3200" dirty="0" err="1">
                <a:solidFill>
                  <a:srgbClr val="FFFF00"/>
                </a:solidFill>
              </a:rPr>
              <a:t>Burramatagal</a:t>
            </a:r>
            <a:r>
              <a:rPr lang="en-AU" sz="3200" dirty="0">
                <a:solidFill>
                  <a:srgbClr val="FFFF00"/>
                </a:solidFill>
              </a:rPr>
              <a:t> clan of the </a:t>
            </a:r>
            <a:r>
              <a:rPr lang="en-AU" sz="3200" dirty="0" err="1">
                <a:solidFill>
                  <a:srgbClr val="FFFF00"/>
                </a:solidFill>
              </a:rPr>
              <a:t>Darug</a:t>
            </a:r>
            <a:r>
              <a:rPr lang="en-AU" sz="3200" dirty="0">
                <a:solidFill>
                  <a:srgbClr val="FFFF00"/>
                </a:solidFill>
              </a:rPr>
              <a:t> nation.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</a:rPr>
              <a:t>The Crescent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</a:rPr>
              <a:t>National Tree Day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</a:rPr>
              <a:t>Lunar New Year 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</a:rPr>
              <a:t>National Trust Heritage Festival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</a:rPr>
              <a:t>The Golden Slipper Carnival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 err="1">
                <a:solidFill>
                  <a:srgbClr val="FFFF00"/>
                </a:solidFill>
              </a:rPr>
              <a:t>Parramasala</a:t>
            </a:r>
            <a:endParaRPr lang="en-AU" sz="3200" dirty="0">
              <a:solidFill>
                <a:srgbClr val="FFFF00"/>
              </a:solidFill>
            </a:endParaRP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3200" dirty="0" err="1">
                <a:solidFill>
                  <a:srgbClr val="FFFF00"/>
                </a:solidFill>
              </a:rPr>
              <a:t>Winterlight</a:t>
            </a:r>
            <a:endParaRPr lang="en-AU" sz="32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4106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E505C1-ED4A-457A-B0C1-F16A419E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316092"/>
            <a:ext cx="5219699" cy="15862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>
                <a:solidFill>
                  <a:srgbClr val="FFFF00"/>
                </a:solidFill>
              </a:rPr>
              <a:t>WHat</a:t>
            </a:r>
            <a:r>
              <a:rPr lang="en-US" sz="5400" dirty="0">
                <a:solidFill>
                  <a:srgbClr val="FFFF00"/>
                </a:solidFill>
              </a:rPr>
              <a:t> AM I?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465548-0B6B-47A4-853F-987DB6BF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564" y="1165865"/>
            <a:ext cx="6915484" cy="54024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the third facility of my type to be built in Parramatta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opened by Governor Gipps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a manufactory producing boots, brushes, tinware, clothes, joinery and foodstuffs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In WW2 I contributed to the war effort by supplying and reconditioning military equipment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designed by Mortimer Lewis, built by James </a:t>
            </a:r>
            <a:r>
              <a:rPr lang="en-AU" dirty="0" err="1">
                <a:solidFill>
                  <a:srgbClr val="FFFF00"/>
                </a:solidFill>
              </a:rPr>
              <a:t>Houison</a:t>
            </a:r>
            <a:r>
              <a:rPr lang="en-AU" dirty="0">
                <a:solidFill>
                  <a:srgbClr val="FFFF00"/>
                </a:solidFill>
              </a:rPr>
              <a:t> and Nathaniel Payten, with many additions to my range of buildings over the years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badly damaged by fire in 1907 and my workshops were gutted by fire in 1975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finally closed in 2011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In 1979 Albert Productions recorded a live album on site, featuring a gathering of Australian rock royalty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Unusually, an attempt was made to break into me in 1926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My ownership was transferred to the </a:t>
            </a:r>
            <a:r>
              <a:rPr lang="en-AU" dirty="0" err="1">
                <a:solidFill>
                  <a:srgbClr val="FFFF00"/>
                </a:solidFill>
              </a:rPr>
              <a:t>Deerubbin</a:t>
            </a:r>
            <a:r>
              <a:rPr lang="en-AU" dirty="0">
                <a:solidFill>
                  <a:srgbClr val="FFFF00"/>
                </a:solidFill>
              </a:rPr>
              <a:t> Land Council in 2015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F305E11-15DE-4244-94F9-FD9B4A83E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744" r="7744"/>
          <a:stretch/>
        </p:blipFill>
        <p:spPr>
          <a:xfrm>
            <a:off x="7404591" y="1034930"/>
            <a:ext cx="4460032" cy="466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D72B95-6FD5-494B-A40C-6B0F2DB8FF29}"/>
              </a:ext>
            </a:extLst>
          </p:cNvPr>
          <p:cNvSpPr txBox="1"/>
          <p:nvPr/>
        </p:nvSpPr>
        <p:spPr>
          <a:xfrm>
            <a:off x="7270047" y="5663682"/>
            <a:ext cx="4910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rgbClr val="FFFF00"/>
                </a:solidFill>
              </a:rPr>
              <a:t>Parramatta Gaol</a:t>
            </a:r>
          </a:p>
        </p:txBody>
      </p:sp>
    </p:spTree>
    <p:extLst>
      <p:ext uri="{BB962C8B-B14F-4D97-AF65-F5344CB8AC3E}">
        <p14:creationId xmlns:p14="http://schemas.microsoft.com/office/powerpoint/2010/main" val="32468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381" r="15381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what event did Australia’s Biggest Citizenship Ceremony take place?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1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32095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280" b="21280"/>
          <a:stretch/>
        </p:blipFill>
        <p:spPr>
          <a:xfrm>
            <a:off x="5586761" y="2009423"/>
            <a:ext cx="6356883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951" y="729842"/>
            <a:ext cx="5219698" cy="605685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Q2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short film festival was first held in Parramatta in 2018?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8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9837" r="19837"/>
          <a:stretch/>
        </p:blipFill>
        <p:spPr>
          <a:xfrm>
            <a:off x="6084222" y="1151467"/>
            <a:ext cx="5934725" cy="509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873" y="2024734"/>
            <a:ext cx="5791199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Q3 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  <a:p>
            <a:r>
              <a:rPr lang="en-AU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Parramatta’s annual NAIDOC (National Aboriginal and Torres Strait Islander Day Observance Committee) celebration known as?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2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805" b="1805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Q4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what part of Parramatta Park do outdoor music festivals take place?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9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3813" t="7853" r="90"/>
          <a:stretch/>
        </p:blipFill>
        <p:spPr>
          <a:xfrm rot="5400000">
            <a:off x="5892795" y="1120080"/>
            <a:ext cx="5809781" cy="501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Q5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what annual event do volunteers plant thousands of trees in a bushland reserve in the Parramatta LGA? </a:t>
            </a:r>
          </a:p>
        </p:txBody>
      </p:sp>
    </p:spTree>
    <p:extLst>
      <p:ext uri="{BB962C8B-B14F-4D97-AF65-F5344CB8AC3E}">
        <p14:creationId xmlns:p14="http://schemas.microsoft.com/office/powerpoint/2010/main" val="329962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32" b="732"/>
          <a:stretch/>
        </p:blipFill>
        <p:spPr>
          <a:xfrm>
            <a:off x="5798587" y="1502229"/>
            <a:ext cx="5991031" cy="461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208" y="1786855"/>
            <a:ext cx="5066523" cy="44615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Q6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festival, held in Centenary Square, includes the Dragon Dance, fortune cookies and firecrackers?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64637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9106" r="19106"/>
          <a:stretch/>
        </p:blipFill>
        <p:spPr>
          <a:xfrm>
            <a:off x="6242666" y="842489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Q7  </a:t>
            </a:r>
          </a:p>
          <a:p>
            <a:r>
              <a:rPr lang="en-AU" sz="4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uring what national festival, running from mid-April to mid-May, does Parramatta celebrate its rich history?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5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gatherings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0648" t="-241" r="29636" b="241"/>
          <a:stretch/>
        </p:blipFill>
        <p:spPr>
          <a:xfrm>
            <a:off x="7119430" y="457201"/>
            <a:ext cx="4078773" cy="613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Q8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Autumn Racing Festival, with its feature race run at Rosehill Racecourse, known as?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592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{A783B17D-9AC6-4625-B751-37AA45A6D39F}tf03457452</Template>
  <TotalTime>324</TotalTime>
  <Words>756</Words>
  <Application>Microsoft Office PowerPoint</Application>
  <PresentationFormat>Widescreen</PresentationFormat>
  <Paragraphs>95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Celestial</vt:lpstr>
      <vt:lpstr>gatherings</vt:lpstr>
      <vt:lpstr>gatherings </vt:lpstr>
      <vt:lpstr>gatherings </vt:lpstr>
      <vt:lpstr>gatherings </vt:lpstr>
      <vt:lpstr>gatherings </vt:lpstr>
      <vt:lpstr>gatherings </vt:lpstr>
      <vt:lpstr>gatherings </vt:lpstr>
      <vt:lpstr>gatherings </vt:lpstr>
      <vt:lpstr>gatherings </vt:lpstr>
      <vt:lpstr>gatherings </vt:lpstr>
      <vt:lpstr>gatherings </vt:lpstr>
      <vt:lpstr>Gatherings - answers </vt:lpstr>
      <vt:lpstr>WHat AM 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&amp; culture</dc:title>
  <dc:creator>Sasa Kennedy</dc:creator>
  <cp:lastModifiedBy>Sasa Kennedy</cp:lastModifiedBy>
  <cp:revision>27</cp:revision>
  <dcterms:created xsi:type="dcterms:W3CDTF">2020-12-14T22:43:03Z</dcterms:created>
  <dcterms:modified xsi:type="dcterms:W3CDTF">2021-05-12T02:49:17Z</dcterms:modified>
</cp:coreProperties>
</file>