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71" r:id="rId2"/>
    <p:sldId id="273" r:id="rId3"/>
    <p:sldId id="274" r:id="rId4"/>
    <p:sldId id="275" r:id="rId5"/>
    <p:sldId id="276" r:id="rId6"/>
    <p:sldId id="278" r:id="rId7"/>
    <p:sldId id="280" r:id="rId8"/>
    <p:sldId id="281" r:id="rId9"/>
    <p:sldId id="279" r:id="rId10"/>
    <p:sldId id="282" r:id="rId11"/>
    <p:sldId id="277" r:id="rId12"/>
    <p:sldId id="272" r:id="rId13"/>
    <p:sldId id="28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58256" autoAdjust="0"/>
  </p:normalViewPr>
  <p:slideViewPr>
    <p:cSldViewPr snapToGrid="0">
      <p:cViewPr varScale="1">
        <p:scale>
          <a:sx n="76" d="100"/>
          <a:sy n="76" d="100"/>
        </p:scale>
        <p:origin x="18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F6C9F-9FD4-4AF3-B5B7-C5F83DCC1DF0}" type="datetimeFigureOut">
              <a:rPr lang="en-AU" smtClean="0"/>
              <a:t>23/02/2021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F314E-48F7-4AB4-84E6-13C534B9C0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303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Before starting online meeting: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Select </a:t>
            </a:r>
            <a:r>
              <a:rPr lang="en-AU" b="1" dirty="0"/>
              <a:t>Slide show </a:t>
            </a:r>
            <a:r>
              <a:rPr lang="en-AU" dirty="0"/>
              <a:t>from top bar and click </a:t>
            </a:r>
            <a:r>
              <a:rPr lang="en-AU" b="1" dirty="0"/>
              <a:t>“From beginning”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You will be able to see the notes; participants will only see slides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/>
              <a:t>Before starting quiz: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</a:t>
            </a:r>
            <a:r>
              <a:rPr lang="en-AU"/>
              <a:t>heck </a:t>
            </a:r>
            <a:r>
              <a:rPr lang="en-AU" dirty="0"/>
              <a:t>that participants have a pen and paper at the ready, to write down their answers.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Each correct answer is worth 1 point.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If playing in teams, remind groups to mute their mic as they discuss their answer, so they don’t accidentally tell other teams.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Remember to speak slowly and clearly, so everyone understands the questions.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Check that everyone is ready before moving on to next question.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0781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5581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9063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 and Gorgeous - Answers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riverside reserve commemorates an entrepreneurial young Aboriginal man who traded fish with the colonists? </a:t>
            </a:r>
            <a:r>
              <a:rPr lang="en-A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Baludarri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Reserve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bushland reserve is named for its significance in colonial times? 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Third Settlement Reserve, Winston Hills.  It is on the site of the second government farm and was the third colonial settlement on the mainland.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popular sporting reserve is located on a site where a colonial barracks once stood?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Robin Thomas Reserve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Lifesavers were reintroduced to Lake Parramatta Reserve to safeguard swimmers for the 2014-15 season, for the first time since 1947 – true or false? 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False; the lake was closed for swimming from 1942-2014, during which time there were no lifesavers on duty.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Australian wartime prime minister has a reserve named after him in Winston Hills?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– John Curtin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Gough Whitlam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Joseph Cook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John Curtin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Robert Menzies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all-inclusive playground and water play park was opened in Ollie Webb Reserve, Parramatta in 2020 – true or false? 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True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is the largest bushland reserve in the City of Parramatta Local Government Area?  B – at 73 hectares Lake Parramatta is the LGA’s largest bushland reserve.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Arthur Philip Reserve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Lake Parramatta Reserve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Edna Hunt Sanctuary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Vineyard Creek Reserve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water playgrounds are available in Parramatta LGA? 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Three, at Ollie Webb Reserve, James Ruse Reserve and the Philip Ruddock water playground in Dundas Park.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of the following council parks or reserves commemorates an Australian explorer? 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 - Both A and C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Sir Thomas Mitchell Reserve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Hannibal Macarthur Park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Sturt Park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 A and C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very popular George Kendall Riverside Park boasts what amenities: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 – all of the above.  It also has a cycle path, meeting room, playground, tennis court and football and baseball grounds.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Outdoor exercise equipment and a circuit path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Accessible toilet and parking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Barbecue and picnic facilities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 above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6005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4722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6627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1494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6395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2988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4872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3416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956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EAB2B7-655D-49AB-B54A-121DB53B5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4457" y="1964267"/>
            <a:ext cx="8155668" cy="2421464"/>
          </a:xfrm>
        </p:spPr>
        <p:txBody>
          <a:bodyPr>
            <a:normAutofit/>
          </a:bodyPr>
          <a:lstStyle/>
          <a:p>
            <a:r>
              <a:rPr lang="en-AU" sz="7200" b="1" dirty="0">
                <a:solidFill>
                  <a:srgbClr val="FFFF00"/>
                </a:solidFill>
              </a:rPr>
              <a:t>Green &amp; gorgeous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6928585-8A2A-4D0C-B323-C4789EA9E4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3200" dirty="0">
                <a:solidFill>
                  <a:srgbClr val="FFFF00"/>
                </a:solidFill>
              </a:rPr>
              <a:t>Parramatta</a:t>
            </a:r>
          </a:p>
        </p:txBody>
      </p:sp>
    </p:spTree>
    <p:extLst>
      <p:ext uri="{BB962C8B-B14F-4D97-AF65-F5344CB8AC3E}">
        <p14:creationId xmlns:p14="http://schemas.microsoft.com/office/powerpoint/2010/main" val="3883230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58" y="266504"/>
            <a:ext cx="6207853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green &amp; gorgeous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3694" r="13694"/>
          <a:stretch/>
        </p:blipFill>
        <p:spPr>
          <a:xfrm>
            <a:off x="6298162" y="1324583"/>
            <a:ext cx="5495731" cy="512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837" y="2024734"/>
            <a:ext cx="5819163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Q9 </a:t>
            </a:r>
          </a:p>
          <a:p>
            <a:pPr lvl="0">
              <a:lnSpc>
                <a:spcPct val="107000"/>
              </a:lnSpc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of the following council parks or reserves commemorates an Australian explorer? </a:t>
            </a:r>
          </a:p>
          <a:p>
            <a:pPr marL="685800" lvl="1" indent="-22860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Sir Thomas Mitchell Reserve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Hannibal Macarthur Park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Sturt Park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Both A and C</a:t>
            </a:r>
          </a:p>
        </p:txBody>
      </p:sp>
    </p:spTree>
    <p:extLst>
      <p:ext uri="{BB962C8B-B14F-4D97-AF65-F5344CB8AC3E}">
        <p14:creationId xmlns:p14="http://schemas.microsoft.com/office/powerpoint/2010/main" val="2536859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1" y="123038"/>
            <a:ext cx="6211001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green &amp; gorgeous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1345" r="11345"/>
          <a:stretch/>
        </p:blipFill>
        <p:spPr>
          <a:xfrm>
            <a:off x="6217861" y="1254493"/>
            <a:ext cx="5447070" cy="4725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4557" y="2024734"/>
            <a:ext cx="6033303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Q10  </a:t>
            </a:r>
          </a:p>
          <a:p>
            <a:pPr lvl="0">
              <a:lnSpc>
                <a:spcPct val="107000"/>
              </a:lnSpc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very popular George Kendall Riverside Park boasts what amenities: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Outdoor exercise equipment and a circuit path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Accessible toilet and parking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Barbecue and picnic facilities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4145110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66850"/>
            <a:ext cx="10131425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b="1" dirty="0">
                <a:solidFill>
                  <a:srgbClr val="FFFF00"/>
                </a:solidFill>
              </a:rPr>
              <a:t>green &amp; gorgeous</a:t>
            </a:r>
            <a:r>
              <a:rPr lang="en-US" sz="54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5400" dirty="0">
                <a:solidFill>
                  <a:srgbClr val="FFFF00"/>
                </a:solidFill>
                <a:latin typeface="+mn-lt"/>
              </a:rPr>
              <a:t>- answers</a:t>
            </a:r>
            <a:br>
              <a:rPr lang="en-US" sz="3300" dirty="0"/>
            </a:br>
            <a:endParaRPr lang="en-US" sz="3300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5F59BF5-37E3-486C-A56E-48973B0279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057" y="1450108"/>
            <a:ext cx="11374198" cy="5176977"/>
          </a:xfrm>
        </p:spPr>
        <p:txBody>
          <a:bodyPr numCol="2">
            <a:noAutofit/>
          </a:bodyPr>
          <a:lstStyle/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400" dirty="0" err="1">
                <a:solidFill>
                  <a:srgbClr val="FFFF00"/>
                </a:solidFill>
              </a:rPr>
              <a:t>Baludarri</a:t>
            </a:r>
            <a:r>
              <a:rPr lang="en-AU" sz="2400" dirty="0">
                <a:solidFill>
                  <a:srgbClr val="FFFF00"/>
                </a:solidFill>
              </a:rPr>
              <a:t> Reserve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400" dirty="0">
                <a:solidFill>
                  <a:srgbClr val="FFFF00"/>
                </a:solidFill>
              </a:rPr>
              <a:t>Third Settlement Reserve. It is on the site of the second Government Farm and was the third colonial settlement on the mainland.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400" dirty="0">
                <a:solidFill>
                  <a:srgbClr val="FFFF00"/>
                </a:solidFill>
              </a:rPr>
              <a:t>Robin Thomas Reserve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400" dirty="0">
                <a:solidFill>
                  <a:srgbClr val="FFFF00"/>
                </a:solidFill>
              </a:rPr>
              <a:t>False; the lake was closed for swimming from 1942-2014, during which time    there were no lifesavers on duty.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400" dirty="0">
                <a:solidFill>
                  <a:srgbClr val="FFFF00"/>
                </a:solidFill>
              </a:rPr>
              <a:t>C – John Curtin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400" dirty="0">
                <a:solidFill>
                  <a:srgbClr val="FFFF00"/>
                </a:solidFill>
              </a:rPr>
              <a:t>True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400" dirty="0">
                <a:solidFill>
                  <a:srgbClr val="FFFF00"/>
                </a:solidFill>
              </a:rPr>
              <a:t>B – at 73 hectares Lake Parramatta is the LGA’s largest bushland reserve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400" dirty="0">
                <a:solidFill>
                  <a:srgbClr val="FFFF00"/>
                </a:solidFill>
              </a:rPr>
              <a:t>Three, at Ollie Webb Reserve, James Ruse Reserve and the Philip Ruddock water playground in Dundas Park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400" dirty="0">
                <a:solidFill>
                  <a:srgbClr val="FFFF00"/>
                </a:solidFill>
              </a:rPr>
              <a:t>D - Both A and C; Sir Thomas Mitchell reserve and Sturt Park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400" dirty="0">
                <a:solidFill>
                  <a:srgbClr val="FFFF00"/>
                </a:solidFill>
              </a:rPr>
              <a:t> D – all of the above.  It also has a cycle path, meeting room, playground, tennis court and football and baseball grounds</a:t>
            </a:r>
          </a:p>
        </p:txBody>
      </p:sp>
    </p:spTree>
    <p:extLst>
      <p:ext uri="{BB962C8B-B14F-4D97-AF65-F5344CB8AC3E}">
        <p14:creationId xmlns:p14="http://schemas.microsoft.com/office/powerpoint/2010/main" val="241062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BE505C1-ED4A-457A-B0C1-F16A419EB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-316092"/>
            <a:ext cx="5219699" cy="15862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 err="1">
                <a:solidFill>
                  <a:srgbClr val="FFFF00"/>
                </a:solidFill>
              </a:rPr>
              <a:t>WHo</a:t>
            </a:r>
            <a:r>
              <a:rPr lang="en-US" sz="5400" dirty="0">
                <a:solidFill>
                  <a:srgbClr val="FFFF00"/>
                </a:solidFill>
              </a:rPr>
              <a:t> AM I?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6465548-0B6B-47A4-853F-987DB6BFB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4564" y="1165865"/>
            <a:ext cx="6915484" cy="54024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AU" sz="1800" dirty="0">
                <a:solidFill>
                  <a:srgbClr val="FFFF00"/>
                </a:solidFill>
              </a:rPr>
              <a:t>I grew up in Parramatta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sz="1800" dirty="0">
                <a:solidFill>
                  <a:srgbClr val="FFFF00"/>
                </a:solidFill>
              </a:rPr>
              <a:t>I began my career playing for Cumberland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sz="1800" dirty="0">
                <a:solidFill>
                  <a:srgbClr val="FFFF00"/>
                </a:solidFill>
              </a:rPr>
              <a:t>My representative career spanned 30 years, beginning with the NSW youth team and finishing as captain of a Commonwealth team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sz="1800" dirty="0">
                <a:solidFill>
                  <a:srgbClr val="FFFF00"/>
                </a:solidFill>
              </a:rPr>
              <a:t>I am one of the legends in the Sport Australia Hall of Fame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sz="1800" dirty="0">
                <a:solidFill>
                  <a:srgbClr val="FFFF00"/>
                </a:solidFill>
              </a:rPr>
              <a:t>My highest test batting score was 122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sz="1800" dirty="0">
                <a:solidFill>
                  <a:srgbClr val="FFFF00"/>
                </a:solidFill>
              </a:rPr>
              <a:t>During the 1960-61 Frank Worrell Trophy series I played in the famous tied test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sz="1800" dirty="0">
                <a:solidFill>
                  <a:srgbClr val="FFFF00"/>
                </a:solidFill>
              </a:rPr>
              <a:t>I am one of only 10 Australian cricketers to score more than 10,000 runs and take more than 500 wickets in first-grade cricket (as of 2020)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sz="1800" dirty="0">
                <a:solidFill>
                  <a:srgbClr val="FFFF00"/>
                </a:solidFill>
              </a:rPr>
              <a:t>Marsden Park in North Parramatta was renamed in my honour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sz="1800" dirty="0">
                <a:solidFill>
                  <a:srgbClr val="FFFF00"/>
                </a:solidFill>
              </a:rPr>
              <a:t>I had a distinguished media career, working for the BBC and the Nine network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1800">
                <a:solidFill>
                  <a:srgbClr val="FFFF00"/>
                </a:solidFill>
              </a:rPr>
              <a:t>I died in 2015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F305E11-15DE-4244-94F9-FD9B4A83E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220" r="2220"/>
          <a:stretch/>
        </p:blipFill>
        <p:spPr>
          <a:xfrm>
            <a:off x="7404591" y="950951"/>
            <a:ext cx="4460032" cy="4667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2D72B95-6FD5-494B-A40C-6B0F2DB8FF29}"/>
              </a:ext>
            </a:extLst>
          </p:cNvPr>
          <p:cNvSpPr txBox="1"/>
          <p:nvPr/>
        </p:nvSpPr>
        <p:spPr>
          <a:xfrm>
            <a:off x="7270047" y="5663682"/>
            <a:ext cx="4910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rgbClr val="FFFF00"/>
                </a:solidFill>
              </a:rPr>
              <a:t>Richie Benaud</a:t>
            </a:r>
          </a:p>
        </p:txBody>
      </p:sp>
    </p:spTree>
    <p:extLst>
      <p:ext uri="{BB962C8B-B14F-4D97-AF65-F5344CB8AC3E}">
        <p14:creationId xmlns:p14="http://schemas.microsoft.com/office/powerpoint/2010/main" val="324681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1" y="307596"/>
            <a:ext cx="6118551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Green &amp; gorgeous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901" b="1901"/>
          <a:stretch/>
        </p:blipFill>
        <p:spPr>
          <a:xfrm>
            <a:off x="6198830" y="864877"/>
            <a:ext cx="5447070" cy="525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7171" y="2332138"/>
            <a:ext cx="5578329" cy="323511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Q1  </a:t>
            </a:r>
          </a:p>
          <a:p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riverside reserve commemorates an entrepreneurial young Aboriginal man who traded fish with the colonists? 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1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97" y="232095"/>
            <a:ext cx="6096634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Green &amp; gorgeous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1096" r="11096"/>
          <a:stretch/>
        </p:blipFill>
        <p:spPr>
          <a:xfrm>
            <a:off x="6204059" y="1130985"/>
            <a:ext cx="5447070" cy="525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3074" y="729842"/>
            <a:ext cx="5219698" cy="605685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Q2  </a:t>
            </a:r>
          </a:p>
          <a:p>
            <a:pPr lvl="0">
              <a:lnSpc>
                <a:spcPct val="107000"/>
              </a:lnSpc>
            </a:pPr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bushland reserve in Winston Hills is named for its significance in colonial times? 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89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3" y="255038"/>
            <a:ext cx="6123963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Green &amp; gorgeous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9805" r="9805"/>
          <a:stretch/>
        </p:blipFill>
        <p:spPr>
          <a:xfrm>
            <a:off x="6019751" y="1343608"/>
            <a:ext cx="5559540" cy="4981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873" y="2024734"/>
            <a:ext cx="5380309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Q3 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</a:p>
          <a:p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popular sporting reserve is located on a site where a colonial barracks once stood?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29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0" y="492154"/>
            <a:ext cx="6543413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Green &amp; gorgeous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0540" r="10540"/>
          <a:stretch/>
        </p:blipFill>
        <p:spPr>
          <a:xfrm>
            <a:off x="6198830" y="864877"/>
            <a:ext cx="5447070" cy="525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2" y="2024734"/>
            <a:ext cx="5219698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Q4  </a:t>
            </a:r>
          </a:p>
          <a:p>
            <a:r>
              <a:rPr lang="en-AU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Lifeguards were reintroduced to Lake Parramatta Reserve to safeguard swimmers during the 2014-15 season, for the first time since 1947 – true or false?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9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2" y="-74708"/>
            <a:ext cx="6219389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green &amp; gorgeous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730" b="1730"/>
          <a:stretch/>
        </p:blipFill>
        <p:spPr>
          <a:xfrm>
            <a:off x="6198830" y="864877"/>
            <a:ext cx="5447070" cy="525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2" y="2024734"/>
            <a:ext cx="5219698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Q5  </a:t>
            </a:r>
          </a:p>
          <a:p>
            <a:pPr lvl="0">
              <a:lnSpc>
                <a:spcPct val="107000"/>
              </a:lnSpc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Australian wartime Prime </a:t>
            </a:r>
            <a:r>
              <a:rPr lang="en-AU" sz="3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inister has a reserve named after him in Winston Hills? </a:t>
            </a:r>
          </a:p>
          <a:p>
            <a:pPr marL="685800" lvl="1" indent="-22860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Gough Whitlam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Joseph Cook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John Curtin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Robert Menzies</a:t>
            </a:r>
          </a:p>
        </p:txBody>
      </p:sp>
    </p:spTree>
    <p:extLst>
      <p:ext uri="{BB962C8B-B14F-4D97-AF65-F5344CB8AC3E}">
        <p14:creationId xmlns:p14="http://schemas.microsoft.com/office/powerpoint/2010/main" val="3299628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68" y="404318"/>
            <a:ext cx="6256231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green &amp; gorgeous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270" r="2270"/>
          <a:stretch/>
        </p:blipFill>
        <p:spPr>
          <a:xfrm>
            <a:off x="6195527" y="1295080"/>
            <a:ext cx="5567266" cy="4613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208" y="1786855"/>
            <a:ext cx="5066523" cy="446154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Q6  </a:t>
            </a:r>
          </a:p>
          <a:p>
            <a:pPr lvl="0">
              <a:lnSpc>
                <a:spcPct val="115000"/>
              </a:lnSpc>
            </a:pPr>
            <a:r>
              <a:rPr lang="en-AU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all-inclusive playground and water play park was opened in Ollie Webb Reserve in 2020 – true or false?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1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47" y="247842"/>
            <a:ext cx="6093555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green &amp; gorgeous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805" b="1805"/>
          <a:stretch/>
        </p:blipFill>
        <p:spPr>
          <a:xfrm>
            <a:off x="6242666" y="842489"/>
            <a:ext cx="5447070" cy="525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670" y="2024734"/>
            <a:ext cx="5653830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Q7  </a:t>
            </a:r>
          </a:p>
          <a:p>
            <a:pPr lvl="0">
              <a:lnSpc>
                <a:spcPct val="107000"/>
              </a:lnSpc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is the largest bushland reserve in the City of Parramatta Local Government Area? </a:t>
            </a:r>
          </a:p>
          <a:p>
            <a:pPr marL="800100" lvl="1" indent="-34290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Arthur Philip Reserve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Lake Parramatta Reserve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Edna Hunt Sanctuary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Vineyard Creek Reserve</a:t>
            </a:r>
          </a:p>
        </p:txBody>
      </p:sp>
    </p:spTree>
    <p:extLst>
      <p:ext uri="{BB962C8B-B14F-4D97-AF65-F5344CB8AC3E}">
        <p14:creationId xmlns:p14="http://schemas.microsoft.com/office/powerpoint/2010/main" val="701650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57" y="325143"/>
            <a:ext cx="6107185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green &amp; gorgeous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-124" r="9984"/>
          <a:stretch/>
        </p:blipFill>
        <p:spPr>
          <a:xfrm>
            <a:off x="6308288" y="970384"/>
            <a:ext cx="5337611" cy="5144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2" y="2024734"/>
            <a:ext cx="5219698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Q8 </a:t>
            </a:r>
          </a:p>
          <a:p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water playgrounds are located in the Parramatta LGA? 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447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{A783B17D-9AC6-4625-B751-37AA45A6D39F}tf03457452</Template>
  <TotalTime>428</TotalTime>
  <Words>1005</Words>
  <Application>Microsoft Office PowerPoint</Application>
  <PresentationFormat>Widescreen</PresentationFormat>
  <Paragraphs>126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Celestial</vt:lpstr>
      <vt:lpstr>Green &amp; gorgeous</vt:lpstr>
      <vt:lpstr>Green &amp; gorgeous </vt:lpstr>
      <vt:lpstr>Green &amp; gorgeous </vt:lpstr>
      <vt:lpstr>Green &amp; gorgeous </vt:lpstr>
      <vt:lpstr>Green &amp; gorgeous </vt:lpstr>
      <vt:lpstr>green &amp; gorgeous</vt:lpstr>
      <vt:lpstr>green &amp; gorgeous </vt:lpstr>
      <vt:lpstr>green &amp; gorgeous </vt:lpstr>
      <vt:lpstr>green &amp; gorgeous </vt:lpstr>
      <vt:lpstr>green &amp; gorgeous </vt:lpstr>
      <vt:lpstr>green &amp; gorgeous </vt:lpstr>
      <vt:lpstr>green &amp; gorgeous - answers </vt:lpstr>
      <vt:lpstr>WHo AM 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Arts &amp; culture</dc:title>
  <dc:creator>Sasa Kennedy</dc:creator>
  <cp:lastModifiedBy>Sasa Kennedy</cp:lastModifiedBy>
  <cp:revision>36</cp:revision>
  <dcterms:created xsi:type="dcterms:W3CDTF">2020-12-14T22:43:03Z</dcterms:created>
  <dcterms:modified xsi:type="dcterms:W3CDTF">2021-02-23T01:49:55Z</dcterms:modified>
</cp:coreProperties>
</file>