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79" r:id="rId10"/>
    <p:sldId id="282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58256" autoAdjust="0"/>
  </p:normalViewPr>
  <p:slideViewPr>
    <p:cSldViewPr snapToGrid="0">
      <p:cViewPr varScale="1">
        <p:scale>
          <a:sx n="76" d="100"/>
          <a:sy n="76" d="100"/>
        </p:scale>
        <p:origin x="18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23/02/2021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 and Gorgeous - Answers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riverside reserve commemorates an entrepreneurial young Aboriginal man who traded fish with the colonists?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Baludarri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Reserve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bushland reserve is named for its significance in colonial times?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 Settlement Reserve, Winston Hills.  It is on the site of the second government farm and was the third colonial settlement on the mainland.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popular sporting reserve is located on a site where a colonial barracks once stood?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Robin Thomas Reserve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Lifesavers were reintroduced to Lake Parramatta Reserve to safeguard swimmers for the 2014-15 season, for the first time since 1947 – true or false?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False; the lake was closed for swimming from 1942-2014, during which time there were no lifesavers on duty.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Australian wartime prime minister has a reserve named after him in Winston Hills?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– John Curtin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Gough Whitlam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Joseph Cook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Curtin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Robert Menzies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all-inclusive playground and water play park was opened in Ollie Webb Reserve, Parramatta in 2020 – true or false?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is the largest bushland reserve in the City of Parramatta Local Government Area?  B – at 73 hectares Lake Parramatta is the LGA’s largest bushland reserve.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Arthur Philip Reserve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Lake Parramatta Reserve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Edna Hunt Sanctuary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Vineyard Creek Reserve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water playgrounds are available in Parramatta LGA?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Three, at Ollie Webb Reserve, James Ruse Reserve and the Philip Ruddock water playground in Dundas Park.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of the following council parks or reserves commemorates an Australian explorer?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- Both A and C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Sir Thomas Mitchell Reserve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Hannibal Macarthur Park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Sturt Park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 A and C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very popular George Kendall Riverside Park boasts what amenities: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– all of the above.  It also has a cycle path, meeting room, playground, tennis court and football and baseball grounds.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Outdoor exercise equipment and a circuit path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Accessible toilet and parking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Barbecue and picnic facilities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the above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4457" y="1964267"/>
            <a:ext cx="8155668" cy="2421464"/>
          </a:xfrm>
        </p:spPr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Green &amp; gorgeous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58" y="266504"/>
            <a:ext cx="6207853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3694" r="13694"/>
          <a:stretch/>
        </p:blipFill>
        <p:spPr>
          <a:xfrm>
            <a:off x="6298162" y="1324583"/>
            <a:ext cx="5495731" cy="512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837" y="2024734"/>
            <a:ext cx="5819163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council parks or reserves commemorates an Australian explorer? </a:t>
            </a:r>
          </a:p>
          <a:p>
            <a:pPr marL="685800" lvl="1" indent="-2286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Sir Thomas Mitchell Reserve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Hannibal Macarthur Park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Sturt Park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Both A and C</a:t>
            </a: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123038"/>
            <a:ext cx="6211001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1345" r="11345"/>
          <a:stretch/>
        </p:blipFill>
        <p:spPr>
          <a:xfrm>
            <a:off x="6217861" y="1254493"/>
            <a:ext cx="5447070" cy="472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4557" y="2024734"/>
            <a:ext cx="6033303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very popular George Kendall Riverside Park boasts what amenities: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Outdoor exercise equipment and a circuit path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Accessible toilet and parking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Barbecue and picnic facilities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b="1" dirty="0">
                <a:solidFill>
                  <a:srgbClr val="FFFF00"/>
                </a:solidFill>
              </a:rPr>
              <a:t>green &amp; gorgeous</a:t>
            </a:r>
            <a:r>
              <a:rPr lang="en-US" sz="54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5400" dirty="0">
                <a:solidFill>
                  <a:srgbClr val="FFFF00"/>
                </a:solidFill>
                <a:latin typeface="+mn-lt"/>
              </a:rPr>
              <a:t>- answers</a:t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1450108"/>
            <a:ext cx="11374198" cy="5176977"/>
          </a:xfrm>
        </p:spPr>
        <p:txBody>
          <a:bodyPr numCol="2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 err="1">
                <a:solidFill>
                  <a:srgbClr val="FFFF00"/>
                </a:solidFill>
              </a:rPr>
              <a:t>Baludarri</a:t>
            </a:r>
            <a:r>
              <a:rPr lang="en-AU" sz="2400" dirty="0">
                <a:solidFill>
                  <a:srgbClr val="FFFF00"/>
                </a:solidFill>
              </a:rPr>
              <a:t> Reserve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Third Settlement Reserve. It is on the site of the second Government Farm and was the third colonial settlement on the mainland.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Robin Thomas Reserve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False; the lake was closed for swimming from 1942-2014, during which time    there were no lifesavers on duty.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C – John Curtin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True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B – at 73 hectares Lake Parramatta is the LGA’s largest bushland reserve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Three, at Ollie Webb Reserve, James Ruse Reserve and the Philip Ruddock water playground in Dundas Park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D - Both A and C; Sir Thomas Mitchell reserve and Sturt Park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400" dirty="0">
                <a:solidFill>
                  <a:srgbClr val="FFFF00"/>
                </a:solidFill>
              </a:rPr>
              <a:t> D – all of the above.  It also has a cycle path, meeting room, playground, tennis court and football and baseball grounds</a:t>
            </a:r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31609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solidFill>
                  <a:srgbClr val="FFFF00"/>
                </a:solidFill>
              </a:rPr>
              <a:t>WHo</a:t>
            </a:r>
            <a:r>
              <a:rPr lang="en-US" sz="5400" dirty="0">
                <a:solidFill>
                  <a:srgbClr val="FFFF00"/>
                </a:solidFill>
              </a:rPr>
              <a:t>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1165865"/>
            <a:ext cx="6915484" cy="54024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grew up in Parramatta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began my career playing for Cumberland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My representative career spanned 30 years, beginning with the NSW youth team and finishing as captain of a Commonwealth team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am one of the legends in the Sport Australia Hall of Fame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My highest test batting score was 122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During the 1960-61 Frank Worrell Trophy series I played in the famous tied test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am one of only 10 Australian cricketers to score more than 10,000 runs and take more than 500 wickets in first-grade cricket (as of 2020)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Marsden Park in North Parramatta was renamed in my honour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had a distinguished media career, working for the BBC and the Nine network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800">
                <a:solidFill>
                  <a:srgbClr val="FFFF00"/>
                </a:solidFill>
              </a:rPr>
              <a:t>I died in 2015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20" r="2220"/>
          <a:stretch/>
        </p:blipFill>
        <p:spPr>
          <a:xfrm>
            <a:off x="7404591" y="950951"/>
            <a:ext cx="4460032" cy="4667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270047" y="5663682"/>
            <a:ext cx="491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FF00"/>
                </a:solidFill>
              </a:rPr>
              <a:t>Richie Benaud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1" y="307596"/>
            <a:ext cx="6118551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901" b="1901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7171" y="2332138"/>
            <a:ext cx="5578329" cy="323511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riverside reserve commemorates an entrepreneurial young Aboriginal man who traded fish with the colonists?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7" y="232095"/>
            <a:ext cx="6096634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1096" r="11096"/>
          <a:stretch/>
        </p:blipFill>
        <p:spPr>
          <a:xfrm>
            <a:off x="6204059" y="113098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074" y="729842"/>
            <a:ext cx="5219698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bushland reserve in Winston Hills is named for its significance in colonial times?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3" y="255038"/>
            <a:ext cx="6123963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805" r="9805"/>
          <a:stretch/>
        </p:blipFill>
        <p:spPr>
          <a:xfrm>
            <a:off x="6019751" y="1343608"/>
            <a:ext cx="5559540" cy="49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38030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popular sporting reserve is located on a site where a colonial barracks once stood?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0" y="492154"/>
            <a:ext cx="6543413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0540" r="10540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Lifeguards were reintroduced to Lake Parramatta Reserve to safeguard swimmers during the 2014-15 season, for the first time since 1947 – true or false? 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" y="-74708"/>
            <a:ext cx="621938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730" b="1730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Australian wartime Prime </a:t>
            </a:r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inister has a reserve named after him in Winston Hills? </a:t>
            </a:r>
          </a:p>
          <a:p>
            <a:pPr marL="685800" lvl="1" indent="-2286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Gough Whitlam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Joseph Cook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John Curtin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Robert Menzies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8" y="404318"/>
            <a:ext cx="6256231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270" r="2270"/>
          <a:stretch/>
        </p:blipFill>
        <p:spPr>
          <a:xfrm>
            <a:off x="6195527" y="1295080"/>
            <a:ext cx="5567266" cy="4613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208" y="1786855"/>
            <a:ext cx="5066523" cy="44615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pPr lvl="0">
              <a:lnSpc>
                <a:spcPct val="115000"/>
              </a:lnSpc>
            </a:pPr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all-inclusive playground and water play park was opened in Ollie Webb Reserve in 2020 – true or false? 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247842"/>
            <a:ext cx="6093555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805" b="1805"/>
          <a:stretch/>
        </p:blipFill>
        <p:spPr>
          <a:xfrm>
            <a:off x="6242666" y="842489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670" y="2024734"/>
            <a:ext cx="5653830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is the largest bushland reserve in the City of Parramatta Local Government Area? </a:t>
            </a:r>
          </a:p>
          <a:p>
            <a:pPr marL="800100" lvl="1" indent="-3429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Arthur Philip Reserve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Lake Parramatta Reserve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Edna Hunt Sanctuary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Vineyard Creek Reserve</a:t>
            </a: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7" y="325143"/>
            <a:ext cx="6107185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green &amp; gorgeous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-124" r="9984"/>
          <a:stretch/>
        </p:blipFill>
        <p:spPr>
          <a:xfrm>
            <a:off x="6308288" y="970384"/>
            <a:ext cx="5337611" cy="5144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water playgrounds are located in the Parramatta LGA?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428</TotalTime>
  <Words>1005</Words>
  <Application>Microsoft Office PowerPoint</Application>
  <PresentationFormat>Widescreen</PresentationFormat>
  <Paragraphs>126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Celestial</vt:lpstr>
      <vt:lpstr>Green &amp; gorgeous</vt:lpstr>
      <vt:lpstr>Green &amp; gorgeous </vt:lpstr>
      <vt:lpstr>Green &amp; gorgeous </vt:lpstr>
      <vt:lpstr>Green &amp; gorgeous </vt:lpstr>
      <vt:lpstr>Green &amp; gorgeous </vt:lpstr>
      <vt:lpstr>green &amp; gorgeous</vt:lpstr>
      <vt:lpstr>green &amp; gorgeous </vt:lpstr>
      <vt:lpstr>green &amp; gorgeous </vt:lpstr>
      <vt:lpstr>green &amp; gorgeous </vt:lpstr>
      <vt:lpstr>green &amp; gorgeous </vt:lpstr>
      <vt:lpstr>green &amp; gorgeous </vt:lpstr>
      <vt:lpstr>green &amp; gorgeous - answers </vt:lpstr>
      <vt:lpstr>WHo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Sasa Kennedy</cp:lastModifiedBy>
  <cp:revision>36</cp:revision>
  <dcterms:created xsi:type="dcterms:W3CDTF">2020-12-14T22:43:03Z</dcterms:created>
  <dcterms:modified xsi:type="dcterms:W3CDTF">2021-02-23T01:49:55Z</dcterms:modified>
</cp:coreProperties>
</file>