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4302" autoAdjust="0"/>
  </p:normalViewPr>
  <p:slideViewPr>
    <p:cSldViewPr snapToGrid="0">
      <p:cViewPr varScale="1">
        <p:scale>
          <a:sx n="70" d="100"/>
          <a:sy n="70" d="100"/>
        </p:scale>
        <p:origin x="20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23/02/2021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Wild Life in the City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waterbird, also known as a shag, fishes in the Parramatta River?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Cormorant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did Parramatta Rugby League Club take the eel as their badge/symbol?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Parramatta means place of eels in the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Darug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language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largest lizard to be found in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Lace monitor or goanna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native vertebrate species (animals with backbones) were found in Parramatta’s bushland reserves in the latest survey (2017)? C -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108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more than, or less than, 120 bird species in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120 – 97 confirmed species, though there are unconfirmed sightings of a further eight species.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should we treasure the 14 species of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microbat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known to live in Parramatta?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eat mosquitos and garden pests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largest owl in Australia calls Parramatta’s bushland reserves (among other places) home;  what species is it?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 owl, or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Ninox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strenua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help protect our native wildlife in an urban area such as Parramatta?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a range of native plants and trees in our gardens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pets under control – cats in at night, dogs on a leash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 our rubbish, where animals cannot get to it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our waterways clean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above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local parrot species is a byword for silliness, or being a “loud-mouthed idiot”?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Galah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tiny amphibian caused disruption to planning for the Sydney Olympics, resulting in the tennis centre being located at a different site?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and Golden Bell Frog.  The largest known colony of this endangered frog had survived in the old State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Brickpit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planned Olympic Precinct.  Tours of the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Brickpit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now available through </a:t>
            </a:r>
            <a:r>
              <a:rPr lang="en-A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SOPA.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216" y="1964267"/>
            <a:ext cx="6186909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It’s a wild life in the city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40088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96" t="850" b="491"/>
          <a:stretch/>
        </p:blipFill>
        <p:spPr>
          <a:xfrm>
            <a:off x="6358854" y="882118"/>
            <a:ext cx="5447251" cy="501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024734"/>
            <a:ext cx="5561901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local parrot species is a byword for silliness, or being a “loud-mouthed idiot”?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123038"/>
            <a:ext cx="639241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074" r="3074"/>
          <a:stretch/>
        </p:blipFill>
        <p:spPr>
          <a:xfrm>
            <a:off x="6592307" y="1403136"/>
            <a:ext cx="5072624" cy="440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336" y="2097248"/>
            <a:ext cx="6266576" cy="34700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tiny amphibian caused major disruption to the planning of the Sydney Olympics?</a:t>
            </a: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303777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It’s a wild life in the city 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- answers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450108"/>
            <a:ext cx="11374198" cy="5176977"/>
          </a:xfrm>
        </p:spPr>
        <p:txBody>
          <a:bodyPr numCol="2">
            <a:noAutofit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Cormorant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Parramatta means place of eels in the </a:t>
            </a:r>
            <a:r>
              <a:rPr lang="en-AU" sz="2800" dirty="0" err="1">
                <a:solidFill>
                  <a:srgbClr val="FFFF00"/>
                </a:solidFill>
              </a:rPr>
              <a:t>Darug</a:t>
            </a:r>
            <a:r>
              <a:rPr lang="en-AU" sz="2800" dirty="0">
                <a:solidFill>
                  <a:srgbClr val="FFFF00"/>
                </a:solidFill>
              </a:rPr>
              <a:t> language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Lace Monitor or Goanna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C - 133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Less than 120 – 97 confirmed species, though there are unconfirmed sightings of a further eight species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They eat mosquitos and garden pests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Powerful Owl, or </a:t>
            </a:r>
            <a:r>
              <a:rPr lang="en-AU" sz="2800" dirty="0" err="1">
                <a:solidFill>
                  <a:srgbClr val="FFFF00"/>
                </a:solidFill>
              </a:rPr>
              <a:t>Ninox</a:t>
            </a:r>
            <a:r>
              <a:rPr lang="en-AU" sz="2800" dirty="0">
                <a:solidFill>
                  <a:srgbClr val="FFFF00"/>
                </a:solidFill>
              </a:rPr>
              <a:t> </a:t>
            </a:r>
            <a:r>
              <a:rPr lang="en-AU" sz="2800" dirty="0" err="1">
                <a:solidFill>
                  <a:srgbClr val="FFFF00"/>
                </a:solidFill>
              </a:rPr>
              <a:t>Strenua</a:t>
            </a:r>
            <a:r>
              <a:rPr lang="en-AU" sz="2800" dirty="0">
                <a:solidFill>
                  <a:srgbClr val="FFFF00"/>
                </a:solidFill>
              </a:rPr>
              <a:t>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E - All of the above.  Our native wildlife needs all the help it can get.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Galah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800" dirty="0">
                <a:solidFill>
                  <a:srgbClr val="FFFF00"/>
                </a:solidFill>
              </a:rPr>
              <a:t>Green and Golden Bell Frog.  The largest known colony of this endangered frog had survived in the old State </a:t>
            </a:r>
            <a:r>
              <a:rPr lang="en-AU" sz="2800" dirty="0" err="1">
                <a:solidFill>
                  <a:srgbClr val="FFFF00"/>
                </a:solidFill>
              </a:rPr>
              <a:t>Brickpit</a:t>
            </a:r>
            <a:r>
              <a:rPr lang="en-AU" sz="2800" dirty="0">
                <a:solidFill>
                  <a:srgbClr val="FFFF00"/>
                </a:solidFill>
              </a:rPr>
              <a:t> on the planned Olympic Precinct.  Tours of the </a:t>
            </a:r>
            <a:r>
              <a:rPr lang="en-AU" sz="2800" dirty="0" err="1">
                <a:solidFill>
                  <a:srgbClr val="FFFF00"/>
                </a:solidFill>
              </a:rPr>
              <a:t>Brickpit</a:t>
            </a:r>
            <a:r>
              <a:rPr lang="en-AU" sz="2800" dirty="0">
                <a:solidFill>
                  <a:srgbClr val="FFFF00"/>
                </a:solidFill>
              </a:rPr>
              <a:t> are now available through SOPA.</a:t>
            </a: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6" y="-374815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WHat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285" y="897623"/>
            <a:ext cx="5810220" cy="56706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In some cultures I am considered a delicacy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An English monarch died after eating too many of my relatives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hibernate in winter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was farmed as a food source by the </a:t>
            </a:r>
            <a:r>
              <a:rPr lang="en-AU" sz="2000" dirty="0" err="1">
                <a:solidFill>
                  <a:srgbClr val="FFFF00"/>
                </a:solidFill>
              </a:rPr>
              <a:t>Gunditjmara</a:t>
            </a:r>
            <a:r>
              <a:rPr lang="en-AU" sz="2000" dirty="0">
                <a:solidFill>
                  <a:srgbClr val="FFFF00"/>
                </a:solidFill>
              </a:rPr>
              <a:t> people in Victoria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breeding migration is one of the mysteries of the animal world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can travel through water or across dry ground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Two species of me live in local rivers and streams around Parramatta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lay my eggs in the waters of the Coral Sea, with only about 1% surviving to adulthood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am an important symbol of Parramatta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The </a:t>
            </a:r>
            <a:r>
              <a:rPr lang="en-AU" sz="2000" dirty="0" err="1">
                <a:solidFill>
                  <a:srgbClr val="FFFF00"/>
                </a:solidFill>
              </a:rPr>
              <a:t>Darug</a:t>
            </a:r>
            <a:r>
              <a:rPr lang="en-AU" sz="2000" dirty="0">
                <a:solidFill>
                  <a:srgbClr val="FFFF00"/>
                </a:solidFill>
              </a:rPr>
              <a:t> word for me is Burra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5" t="-492" r="255" b="814"/>
          <a:stretch/>
        </p:blipFill>
        <p:spPr>
          <a:xfrm>
            <a:off x="5990458" y="977135"/>
            <a:ext cx="5924151" cy="438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6574313" y="5484590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The Eel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307596"/>
            <a:ext cx="6120282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09" t="1758" r="4203" b="-1758"/>
          <a:stretch/>
        </p:blipFill>
        <p:spPr>
          <a:xfrm>
            <a:off x="6315603" y="977436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2" y="2072079"/>
            <a:ext cx="5251508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waterbird, also known as a </a:t>
            </a: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hag, fishes in the Parramatta River?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32095"/>
            <a:ext cx="642665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639" r="5044"/>
          <a:stretch/>
        </p:blipFill>
        <p:spPr>
          <a:xfrm>
            <a:off x="6080144" y="1257584"/>
            <a:ext cx="586926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3" y="729842"/>
            <a:ext cx="5462927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Parramatta Rugby League Club take the eel as their badge/symbol?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255038"/>
            <a:ext cx="6367244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160" b="7866"/>
          <a:stretch/>
        </p:blipFill>
        <p:spPr>
          <a:xfrm>
            <a:off x="5591412" y="721453"/>
            <a:ext cx="6069285" cy="562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4608521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largest lizard found in Parramatta?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173372"/>
            <a:ext cx="654341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68" b="1668"/>
          <a:stretch/>
        </p:blipFill>
        <p:spPr>
          <a:xfrm>
            <a:off x="6382365" y="1023999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1644242"/>
            <a:ext cx="4951600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native vertebrate species (animals with backbones) were found in Parramatta’s bushland reserves in the latest survey (2017)? </a:t>
            </a:r>
          </a:p>
          <a:p>
            <a:pPr marL="685800" lvl="1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392411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03" b="1703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more than, or less than, 120 bird species in Parramatta?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-6743"/>
            <a:ext cx="635885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588" t="-364" r="5391" b="364"/>
          <a:stretch/>
        </p:blipFill>
        <p:spPr>
          <a:xfrm>
            <a:off x="6292026" y="1296535"/>
            <a:ext cx="5570007" cy="461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781" y="788565"/>
            <a:ext cx="5928220" cy="59310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we treasure the 14 species of microbat known to live in Parramatta?</a:t>
            </a: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247842"/>
            <a:ext cx="639241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05" b="1105"/>
          <a:stretch/>
        </p:blipFill>
        <p:spPr>
          <a:xfrm>
            <a:off x="6242666" y="842489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024734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largest owl in Australia calls Parramatta’s bushland reserves (among other places) home;  what species is it?</a:t>
            </a: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7" y="-2028"/>
            <a:ext cx="6407478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It’s a wild life…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299" b="279"/>
          <a:stretch/>
        </p:blipFill>
        <p:spPr>
          <a:xfrm>
            <a:off x="6212875" y="1543574"/>
            <a:ext cx="5447070" cy="466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pPr lvl="0">
              <a:lnSpc>
                <a:spcPct val="107000"/>
              </a:lnSpc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help protect our native wildlife in an urban area such as Parramatta?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a range of native plants and trees in our gardens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pets under control – cats in at night, dogs on a leash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 our rubbish, where animals cannot get to it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our waterways clean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494</TotalTime>
  <Words>944</Words>
  <Application>Microsoft Office PowerPoint</Application>
  <PresentationFormat>Widescreen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It’s a wild life in the city</vt:lpstr>
      <vt:lpstr>It’s a wild life… </vt:lpstr>
      <vt:lpstr>It’s a wild life… </vt:lpstr>
      <vt:lpstr>It’s a wild life… </vt:lpstr>
      <vt:lpstr>It’s a wild life… </vt:lpstr>
      <vt:lpstr>It’s a wild life…</vt:lpstr>
      <vt:lpstr>It’s a wild life… </vt:lpstr>
      <vt:lpstr>It’s a wild life… </vt:lpstr>
      <vt:lpstr>It’s a wild life… </vt:lpstr>
      <vt:lpstr>It’s a wild life… </vt:lpstr>
      <vt:lpstr>It’s a wild life… </vt:lpstr>
      <vt:lpstr>It’s a wild life in the city - answers 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Sasa Kennedy</cp:lastModifiedBy>
  <cp:revision>49</cp:revision>
  <dcterms:created xsi:type="dcterms:W3CDTF">2020-12-14T22:43:03Z</dcterms:created>
  <dcterms:modified xsi:type="dcterms:W3CDTF">2021-02-23T01:59:13Z</dcterms:modified>
</cp:coreProperties>
</file>