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79" r:id="rId10"/>
    <p:sldId id="282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5000" autoAdjust="0"/>
  </p:normalViewPr>
  <p:slideViewPr>
    <p:cSldViewPr snapToGrid="0">
      <p:cViewPr varScale="1">
        <p:scale>
          <a:sx n="64" d="100"/>
          <a:sy n="64" d="100"/>
        </p:scale>
        <p:origin x="8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29/04/2021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 and Racing - Answers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turf club owns and operates Rosehill Gardens?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Australian Turf Club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richest race run at Rosehill called?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Golden Eagle ($7.5 million prizemoney – the third richest race in the world)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horse won the George Ryder stakes for the fourth time in March 2019?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Winx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 the world’s richest race for 2 year old thoroughbreds?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Longines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Golden Slipper; $3.5 million prizemoney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nearest racing facility to Rosehill?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Valvoline Raceway – Speedway sprint cars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was the first woman to train a Golden Slipper winner?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Gai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Waterhouse, 2001 – with Ha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She has won it a record seven times and in 2001 trained the first 3 placegetters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year was Rosehill Racecourse first opened?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1885, by John Bennett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1862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1885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1903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1924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 the inaugural winner of the Golden Eagle (third richest horse race in the world), in 2019?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Kolding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sculpture of which horse is featured in centre of the Golden Slipper Hall of Fame?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Might and Power - who never won the Golden Slipper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headgear might feature in a photo of the connections of a major race winner?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-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of the above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Blinker hood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Fascinator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Racing helmet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of the above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2612" y="1964267"/>
            <a:ext cx="8687513" cy="2421464"/>
          </a:xfrm>
        </p:spPr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Off and racing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58" y="14834"/>
            <a:ext cx="6844046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7987" b="14891"/>
          <a:stretch/>
        </p:blipFill>
        <p:spPr>
          <a:xfrm>
            <a:off x="6822584" y="1020417"/>
            <a:ext cx="4962238" cy="5095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837" y="2170506"/>
            <a:ext cx="626973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sculpture of which horse is featured in the centre of the Golden Slipper Wall of Fame?</a:t>
            </a: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-155258"/>
            <a:ext cx="6563838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5384" b="993"/>
          <a:stretch/>
        </p:blipFill>
        <p:spPr>
          <a:xfrm>
            <a:off x="6260725" y="1301010"/>
            <a:ext cx="5447070" cy="5099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8361" y="2236766"/>
            <a:ext cx="567567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headgear might feature in photos of a major race winner? 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Blinker hood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Fascinator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Racing helmet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of the above</a:t>
            </a: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Off and racing - answers</a:t>
            </a:r>
            <a:r>
              <a:rPr lang="en-US" sz="3300" dirty="0"/>
              <a:t/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1338470"/>
            <a:ext cx="11374198" cy="5352680"/>
          </a:xfrm>
        </p:spPr>
        <p:txBody>
          <a:bodyPr numCol="2">
            <a:noAutofit/>
          </a:bodyPr>
          <a:lstStyle/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Australian Turf Club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Golden Eagle ($7.5 million prizemoney – the third richest race in the world)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Winx</a:t>
            </a:r>
            <a:endParaRPr lang="en-AU" sz="3200" dirty="0">
              <a:solidFill>
                <a:srgbClr val="FFFF00"/>
              </a:solidFill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Longines</a:t>
            </a:r>
            <a:r>
              <a:rPr lang="en-AU" sz="3200" dirty="0">
                <a:solidFill>
                  <a:srgbClr val="FFFF00"/>
                </a:solidFill>
              </a:rPr>
              <a:t> Golden Slipper Stakes; $3.5 million prizemoney – previously the </a:t>
            </a:r>
            <a:r>
              <a:rPr lang="en-AU" sz="3200" dirty="0" err="1">
                <a:solidFill>
                  <a:srgbClr val="FFFF00"/>
                </a:solidFill>
              </a:rPr>
              <a:t>Tooheys</a:t>
            </a:r>
            <a:r>
              <a:rPr lang="en-AU" sz="3200" dirty="0">
                <a:solidFill>
                  <a:srgbClr val="FFFF00"/>
                </a:solidFill>
              </a:rPr>
              <a:t> New Golden Slipper Stakes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Valvoline Raceway – Speedway sprint cars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Gai Waterhouse, 2001 – with Ha </a:t>
            </a:r>
            <a:r>
              <a:rPr lang="en-AU" sz="3200" dirty="0" err="1">
                <a:solidFill>
                  <a:srgbClr val="FFFF00"/>
                </a:solidFill>
              </a:rPr>
              <a:t>Ha</a:t>
            </a:r>
            <a:r>
              <a:rPr lang="en-AU" sz="3200" dirty="0">
                <a:solidFill>
                  <a:srgbClr val="FFFF00"/>
                </a:solidFill>
              </a:rPr>
              <a:t>. She has won it a record seven times and in 2001 trained the first 3 placegetters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1885, by John Bennett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Kolding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Todman</a:t>
            </a:r>
            <a:r>
              <a:rPr lang="en-AU" sz="3200" dirty="0">
                <a:solidFill>
                  <a:srgbClr val="FFFF00"/>
                </a:solidFill>
              </a:rPr>
              <a:t> - who won the inaugural Golden Slipper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D - Any of the above</a:t>
            </a:r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9" y="-44861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What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900873"/>
            <a:ext cx="6708845" cy="566741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A private railway initially connected me to the main line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construction began in 1883 and was completed by 1885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I was originally owned by John Bennett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exhibition space covers 400sqm 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I won the 2019 R &amp; CA (Restaurant and Catering) Award for caterer of the Year – Sydney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I was named, indirectly, after a British politician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The land I stand on was originally granted to John Macarthur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recent refurbishment cost $22 million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Great champions including Phar Lap have raced on my track</a:t>
            </a:r>
          </a:p>
          <a:p>
            <a:pPr marL="457200" lvl="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most famous race is the Golden Slipper Stakes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96" r="43286"/>
          <a:stretch/>
        </p:blipFill>
        <p:spPr>
          <a:xfrm>
            <a:off x="6779555" y="569573"/>
            <a:ext cx="5057881" cy="4717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6904383" y="5358882"/>
            <a:ext cx="4823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FF00"/>
                </a:solidFill>
              </a:rPr>
              <a:t>Rosehill Gardens Racecourse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0" y="161821"/>
            <a:ext cx="650225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3036" r="9836"/>
          <a:stretch/>
        </p:blipFill>
        <p:spPr>
          <a:xfrm>
            <a:off x="5743576" y="1573060"/>
            <a:ext cx="5857874" cy="4487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7172" y="2244355"/>
            <a:ext cx="5544992" cy="323511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turf club owns and operates Rosehill Gardens Racecourse?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6" y="-6441"/>
            <a:ext cx="6767804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9158" r="19158"/>
          <a:stretch/>
        </p:blipFill>
        <p:spPr>
          <a:xfrm>
            <a:off x="6357943" y="1384183"/>
            <a:ext cx="5391562" cy="4916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073" y="729842"/>
            <a:ext cx="5200985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richest race run at Rosehill called? </a:t>
            </a: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54" y="69502"/>
            <a:ext cx="6964929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3810" t="433" r="21575" b="-433"/>
          <a:stretch/>
        </p:blipFill>
        <p:spPr>
          <a:xfrm>
            <a:off x="5805182" y="1209165"/>
            <a:ext cx="6023295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38030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famous mare won the George Ryder Stakes for the fourth time in March 2019? </a:t>
            </a: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87" y="173372"/>
            <a:ext cx="6169426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128" y="995537"/>
            <a:ext cx="4164357" cy="5111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9487" y="1644242"/>
            <a:ext cx="6169425" cy="446294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the world’s richest race for 2 year old thoroughbreds? </a:t>
            </a: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" y="-74708"/>
            <a:ext cx="686377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476" b="3476"/>
          <a:stretch/>
        </p:blipFill>
        <p:spPr>
          <a:xfrm>
            <a:off x="5850997" y="1814523"/>
            <a:ext cx="6126683" cy="427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0577" y="2024734"/>
            <a:ext cx="5088834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2020 what </a:t>
            </a:r>
            <a:r>
              <a:rPr lang="en-AU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the nearest racing facility to Rosehill? 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8" y="-192272"/>
            <a:ext cx="6697697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8757" r="8757"/>
          <a:stretch/>
        </p:blipFill>
        <p:spPr>
          <a:xfrm>
            <a:off x="5600696" y="1263996"/>
            <a:ext cx="6153981" cy="4966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323" y="1263995"/>
            <a:ext cx="5349116" cy="523814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was the first woman to train a Golden Slipper winner? </a:t>
            </a: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-162976"/>
            <a:ext cx="6817453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1632" r="21632"/>
          <a:stretch/>
        </p:blipFill>
        <p:spPr>
          <a:xfrm>
            <a:off x="6242666" y="115682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670" y="2024732"/>
            <a:ext cx="5653830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pPr lvl="0">
              <a:lnSpc>
                <a:spcPct val="107000"/>
              </a:lnSpc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year was Rosehill Racecourse first opened? 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1862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1885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1903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1924</a:t>
            </a: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6" y="-138680"/>
            <a:ext cx="690449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Off and racing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6093" r="6093"/>
          <a:stretch/>
        </p:blipFill>
        <p:spPr>
          <a:xfrm>
            <a:off x="5905499" y="1734751"/>
            <a:ext cx="5944377" cy="4601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125" y="2130750"/>
            <a:ext cx="5435824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2019 which horse won the inaugural Golden Eagle (third richest horse race in the world)? </a:t>
            </a: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797</TotalTime>
  <Words>733</Words>
  <Application>Microsoft Office PowerPoint</Application>
  <PresentationFormat>Widescreen</PresentationFormat>
  <Paragraphs>110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Celestial</vt:lpstr>
      <vt:lpstr>Off and racing</vt:lpstr>
      <vt:lpstr>Off and racing</vt:lpstr>
      <vt:lpstr>Off and racing</vt:lpstr>
      <vt:lpstr>Off and racing</vt:lpstr>
      <vt:lpstr>Off and racing</vt:lpstr>
      <vt:lpstr>Off and racing</vt:lpstr>
      <vt:lpstr>Off and racing</vt:lpstr>
      <vt:lpstr>Off and racing</vt:lpstr>
      <vt:lpstr>Off and racing</vt:lpstr>
      <vt:lpstr>Off and racing</vt:lpstr>
      <vt:lpstr>Off and racing</vt:lpstr>
      <vt:lpstr>Off and racing - answers </vt:lpstr>
      <vt:lpstr>What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Rebecca Falzon</cp:lastModifiedBy>
  <cp:revision>73</cp:revision>
  <dcterms:created xsi:type="dcterms:W3CDTF">2020-12-14T22:43:03Z</dcterms:created>
  <dcterms:modified xsi:type="dcterms:W3CDTF">2021-04-29T02:26:11Z</dcterms:modified>
</cp:coreProperties>
</file>