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71" r:id="rId2"/>
    <p:sldId id="273" r:id="rId3"/>
    <p:sldId id="274" r:id="rId4"/>
    <p:sldId id="275" r:id="rId5"/>
    <p:sldId id="276" r:id="rId6"/>
    <p:sldId id="278" r:id="rId7"/>
    <p:sldId id="280" r:id="rId8"/>
    <p:sldId id="281" r:id="rId9"/>
    <p:sldId id="279" r:id="rId10"/>
    <p:sldId id="282" r:id="rId11"/>
    <p:sldId id="277" r:id="rId12"/>
    <p:sldId id="27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0465" autoAdjust="0"/>
  </p:normalViewPr>
  <p:slideViewPr>
    <p:cSldViewPr snapToGrid="0">
      <p:cViewPr>
        <p:scale>
          <a:sx n="90" d="100"/>
          <a:sy n="90" d="100"/>
        </p:scale>
        <p:origin x="58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F6C9F-9FD4-4AF3-B5B7-C5F83DCC1DF0}" type="datetimeFigureOut">
              <a:rPr lang="en-AU" smtClean="0"/>
              <a:t>4/03/2021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F314E-48F7-4AB4-84E6-13C534B9C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Before starting online meeting: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Select </a:t>
            </a:r>
            <a:r>
              <a:rPr lang="en-AU" b="1" dirty="0"/>
              <a:t>Slide show </a:t>
            </a:r>
            <a:r>
              <a:rPr lang="en-AU" dirty="0"/>
              <a:t>from top bar and click </a:t>
            </a:r>
            <a:r>
              <a:rPr lang="en-AU" b="1" dirty="0"/>
              <a:t>“From beginning”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You will be able to see the notes; participants will only see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Before starting quiz: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</a:t>
            </a:r>
            <a:r>
              <a:rPr lang="en-AU"/>
              <a:t>heck </a:t>
            </a:r>
            <a:r>
              <a:rPr lang="en-AU" dirty="0"/>
              <a:t>that participants have a pen and paper at the ready, to write down their answers.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Each correct answer is worth 1 point.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 playing in teams, remind groups to mute their mic as they discuss their answer, so they don’t accidentally tell other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Remember to speak slowly and clearly, so everyone understands the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Check that everyone is ready before moving on to next question.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78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581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06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Streets of my Town -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small laneway in the centre of the CBD commemorates the beautiful garden of Hannah Walker, colonial licensee of the Red Cow Inn?  C -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Rose Way.  Hannah was famous for both her roses (new to the colony) and her pomegranates; the inn itself is also commemorated in an adjacent laneway.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Pomegranate Place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Cow Lane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China Rose Way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Flora Lane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Fire Horse Lane acquire its unusual name?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horses which pulled the early fire trucks from the fire station located on the site the lane now occupies.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does the Bernie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Banton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Bridge commemorate?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a victim of mesothelioma, he fought to seek recognition and justice for asbestos sufferers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activist who sought compensation for sufferers of asbestos related diseases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convict to marry in St Johns Cathedral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early Mayor of Parramatta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last convict to gain emancipation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 following is not a street name in Parramatta?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– Firestick Place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Firestick Place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Dirrabarri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Fleet Street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Alaska Street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which street is the Lancer Barracks located? 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-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Smith Street.  The barracks were built in 1818-20 for the British troops who garrisoned the colony of NSW; they remain the home of the Royal NSW Lancers.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Lancer Lane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Barrack Lane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Macquarie Street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Smith Street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Argus Lane was: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Yes, that really was the name of the local paper, which was published under variations of the name between 1887-1962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 of a typo – it should have been Angus Lane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Named after the first licensee of the Albion Hotel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Named for the local newspaper - The 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Cumberland Argus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Fruitgrowers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Advocate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lane to be named in Parramatta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Taylor, early Parramatta entrepreneur, is commemorated in which street name?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Auctioneer Lane; he ran an auction house on Church Street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Street, Rydalmere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Taylor Place, Ermington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Auctioneer Lane, Parramatta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Street, Granville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was the original name of George Street, Parramatta?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Street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did Gore Street, North Parramatta get its name?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– named for Rev W F Gore, clergyman and Kings School Master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the site of a 19</a:t>
            </a:r>
            <a:r>
              <a:rPr lang="en-A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 abattoir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owned by the same landholder as Gore Hill, in the north of Sydney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named for an early master of The Kings School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the above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Irwin Street commemorates: 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– William John Irwin, following a theme of naming streets after Parramatta councillors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Steve Irwin, crocodile wrangler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John Irwin, a Parramatta alderman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 Irwin, the town’s colonial hangman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Judith Irwin, daughter of a </a:t>
            </a: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Parramatta mayor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00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72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62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149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3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988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7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4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799E7-E1E4-4F18-9ED2-58215F3E76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5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B2B7-655D-49AB-B54A-121DB53B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612" y="1964267"/>
            <a:ext cx="8687513" cy="2421464"/>
          </a:xfrm>
        </p:spPr>
        <p:txBody>
          <a:bodyPr>
            <a:normAutofit/>
          </a:bodyPr>
          <a:lstStyle/>
          <a:p>
            <a:r>
              <a:rPr lang="en-AU" sz="7200" b="1" dirty="0">
                <a:solidFill>
                  <a:srgbClr val="FFFF00"/>
                </a:solidFill>
              </a:rPr>
              <a:t>Streets of my town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928585-8A2A-4D0C-B323-C4789EA9E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FFFF00"/>
                </a:solidFill>
              </a:rPr>
              <a:t>Parramatta</a:t>
            </a:r>
          </a:p>
        </p:txBody>
      </p:sp>
    </p:spTree>
    <p:extLst>
      <p:ext uri="{BB962C8B-B14F-4D97-AF65-F5344CB8AC3E}">
        <p14:creationId xmlns:p14="http://schemas.microsoft.com/office/powerpoint/2010/main" val="38832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8" y="14834"/>
            <a:ext cx="6844046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13737" r="9675" b="11722"/>
          <a:stretch/>
        </p:blipFill>
        <p:spPr>
          <a:xfrm>
            <a:off x="6932427" y="2222207"/>
            <a:ext cx="4655719" cy="322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837" y="2024734"/>
            <a:ext cx="6344585" cy="34191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Q9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did Gore Street, North Parramatta get its name?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the site of a 19</a:t>
            </a:r>
            <a:r>
              <a:rPr lang="en-AU" sz="2800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century abattoir 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owned by the same landholder as Gore Hill, in the north of Sydney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was named for an early master of The Kings School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 of the above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1" y="-155258"/>
            <a:ext cx="6563838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b="-555"/>
          <a:stretch/>
        </p:blipFill>
        <p:spPr>
          <a:xfrm>
            <a:off x="6639339" y="1657692"/>
            <a:ext cx="5174371" cy="412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01" y="2236766"/>
            <a:ext cx="6431315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Q10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Irwin Street commemorates: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Steve Irwin, crocodile wrangler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John Irwin, a Parramatta alderman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Charles Irwin, the town’s colonial hangman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Judith Irwin, daughter of a Parramatta mayor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685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latin typeface="+mn-lt"/>
              </a:rPr>
              <a:t>Streets of my town </a:t>
            </a:r>
            <a:r>
              <a:rPr lang="en-US" sz="5400" b="1" dirty="0">
                <a:solidFill>
                  <a:srgbClr val="FFFF00"/>
                </a:solidFill>
                <a:latin typeface="+mn-lt"/>
              </a:rPr>
              <a:t>- </a:t>
            </a:r>
            <a:r>
              <a:rPr lang="en-US" sz="5400" dirty="0">
                <a:solidFill>
                  <a:srgbClr val="FFFF00"/>
                </a:solidFill>
                <a:latin typeface="+mn-lt"/>
              </a:rPr>
              <a:t>answers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F59BF5-37E3-486C-A56E-48973B027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7" y="1304336"/>
            <a:ext cx="11374198" cy="5407892"/>
          </a:xfrm>
        </p:spPr>
        <p:txBody>
          <a:bodyPr numCol="2">
            <a:noAutofit/>
          </a:bodyPr>
          <a:lstStyle/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- China Rose Way.  Hannah was famous for both her roses (new to the colony) and her pomegranates; the inn itself is also commemorated in an adjacent laneway.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From the horses which pulled the early fire trucks from the fire station located on the site the lane now occupies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A – a victim of mesothelioma, he fought for recognition and justice for asbestos sufferers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A – Firestick Place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D - Smith Street.  The barracks were built in 1818-20 for the British troops who garrisoned the colony of NSW; they remain the home of the Royal NSW Lancers.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– Yes, that really was the name of the local paper, which was published under variations of the name between 1887-1962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– Auctioneer Lane; he ran an auction house on Church Street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High Street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C – named for Rev W F Gore, clergyman and Kings School Master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200" dirty="0">
                <a:solidFill>
                  <a:srgbClr val="FFFF00"/>
                </a:solidFill>
              </a:rPr>
              <a:t>B – William John Irwin, following a theme of naming streets after local councillors</a:t>
            </a:r>
          </a:p>
        </p:txBody>
      </p:sp>
    </p:spTree>
    <p:extLst>
      <p:ext uri="{BB962C8B-B14F-4D97-AF65-F5344CB8AC3E}">
        <p14:creationId xmlns:p14="http://schemas.microsoft.com/office/powerpoint/2010/main" val="2410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BE505C1-ED4A-457A-B0C1-F16A419E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9" y="-448612"/>
            <a:ext cx="5219699" cy="15862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>
                <a:solidFill>
                  <a:srgbClr val="FFFF00"/>
                </a:solidFill>
              </a:rPr>
              <a:t>WHat</a:t>
            </a:r>
            <a:r>
              <a:rPr lang="en-US" sz="5400" dirty="0">
                <a:solidFill>
                  <a:srgbClr val="FFFF00"/>
                </a:solidFill>
              </a:rPr>
              <a:t> AM I?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65548-0B6B-47A4-853F-987DB6BF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4" y="900873"/>
            <a:ext cx="7109926" cy="56674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was first mapped by Surveyor George Evans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name was changed on the orders of Governor Macquarie 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 was realigned by James Meehan in 1810, and now was no longer straight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early residents included convicts, soldiers and a botanist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My many famous hotels and inns included the White Horse Hotel and St Patrick’s Inn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One of my most elegant remaining buildings once housed a mortuary chapel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Several colonial buildings remain to enhance my vista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The original Kings School was located on my northern side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St Johns Greek Orthodox Church is located towards my eastern end</a:t>
            </a:r>
          </a:p>
          <a:p>
            <a:pPr marL="342900" lvl="0" indent="-342900">
              <a:buClr>
                <a:srgbClr val="FFFF00"/>
              </a:buClr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In colonial times I served as an important connection between the major transport hub and the Governor’s residence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305E11-15DE-4244-94F9-FD9B4A83E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859" r="25859"/>
          <a:stretch/>
        </p:blipFill>
        <p:spPr>
          <a:xfrm>
            <a:off x="7464490" y="900872"/>
            <a:ext cx="4372945" cy="471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D72B95-6FD5-494B-A40C-6B0F2DB8FF29}"/>
              </a:ext>
            </a:extLst>
          </p:cNvPr>
          <p:cNvSpPr txBox="1"/>
          <p:nvPr/>
        </p:nvSpPr>
        <p:spPr>
          <a:xfrm>
            <a:off x="7270047" y="5663682"/>
            <a:ext cx="4910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FF00"/>
                </a:solidFill>
              </a:rPr>
              <a:t>George Street</a:t>
            </a:r>
          </a:p>
        </p:txBody>
      </p:sp>
    </p:spTree>
    <p:extLst>
      <p:ext uri="{BB962C8B-B14F-4D97-AF65-F5344CB8AC3E}">
        <p14:creationId xmlns:p14="http://schemas.microsoft.com/office/powerpoint/2010/main" val="32468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0" y="-209240"/>
            <a:ext cx="650225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4509" t="-441" r="15886" b="441"/>
          <a:stretch/>
        </p:blipFill>
        <p:spPr>
          <a:xfrm>
            <a:off x="5743576" y="1573060"/>
            <a:ext cx="6315074" cy="44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172" y="2244355"/>
            <a:ext cx="5544992" cy="32351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Q1 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small laneway in the centre of the CBD commemorates the beautiful garden of Hannah Walker, colonial licensee of the Red Cow Inn?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1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32095"/>
            <a:ext cx="6767804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152" r="5240" b="1614"/>
          <a:stretch/>
        </p:blipFill>
        <p:spPr>
          <a:xfrm>
            <a:off x="6000750" y="1384183"/>
            <a:ext cx="5391562" cy="491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073" y="729842"/>
            <a:ext cx="5570985" cy="60568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Q2  </a:t>
            </a:r>
          </a:p>
          <a:p>
            <a:pPr lvl="0">
              <a:lnSpc>
                <a:spcPct val="107000"/>
              </a:lnSpc>
            </a:pPr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Fire Horse Lane acquire its unusual name?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4" y="-261798"/>
            <a:ext cx="696492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3683" t="-1554" r="27395" b="1554"/>
          <a:stretch/>
        </p:blipFill>
        <p:spPr>
          <a:xfrm>
            <a:off x="5805182" y="1209165"/>
            <a:ext cx="6023295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873" y="2024734"/>
            <a:ext cx="5380309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Q3 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does the Bernie Banton Bridge commemorate?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activist who sought compensation for sufferers of asbestos related diseases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convict to marry in St Johns Cathedral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early Mayor of Parramatta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last convict to gain emancipation</a:t>
            </a:r>
          </a:p>
        </p:txBody>
      </p:sp>
    </p:spTree>
    <p:extLst>
      <p:ext uri="{BB962C8B-B14F-4D97-AF65-F5344CB8AC3E}">
        <p14:creationId xmlns:p14="http://schemas.microsoft.com/office/powerpoint/2010/main" val="25214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0" y="173372"/>
            <a:ext cx="654341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1917" t="1266" r="6133" b="-1266"/>
          <a:stretch/>
        </p:blipFill>
        <p:spPr>
          <a:xfrm>
            <a:off x="6327776" y="1479957"/>
            <a:ext cx="5079998" cy="491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1644242"/>
            <a:ext cx="5219698" cy="4462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Q4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following is not a street name in Parramatta?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Firestick Place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Dirrabarri</a:t>
            </a: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Fleet Street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Alaska Street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endParaRPr lang="en-AU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9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" y="-74708"/>
            <a:ext cx="686377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271" t="8953" r="8754" b="1164"/>
          <a:stretch/>
        </p:blipFill>
        <p:spPr>
          <a:xfrm>
            <a:off x="5241561" y="1557338"/>
            <a:ext cx="6736120" cy="469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783" y="2024734"/>
            <a:ext cx="5706717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Q5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which street is the Lancer Barracks located?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Lancer Lane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Barrack Lane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Macquarie Street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Street</a:t>
            </a:r>
          </a:p>
        </p:txBody>
      </p:sp>
    </p:spTree>
    <p:extLst>
      <p:ext uri="{BB962C8B-B14F-4D97-AF65-F5344CB8AC3E}">
        <p14:creationId xmlns:p14="http://schemas.microsoft.com/office/powerpoint/2010/main" val="32996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-192272"/>
            <a:ext cx="6697697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074" t="9375" r="16794"/>
          <a:stretch/>
        </p:blipFill>
        <p:spPr>
          <a:xfrm>
            <a:off x="6459523" y="1263995"/>
            <a:ext cx="4876025" cy="523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2" y="1263995"/>
            <a:ext cx="6022201" cy="52381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Q6  </a:t>
            </a:r>
          </a:p>
          <a:p>
            <a:pPr lvl="0">
              <a:lnSpc>
                <a:spcPct val="107000"/>
              </a:lnSpc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Argus Lane was: 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of a typo – it should have been Angus Lane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after the first licensee of the Albion Hotel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Named for the local newspaper - The </a:t>
            </a:r>
            <a:r>
              <a:rPr lang="en-AU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Cumberland Argus and </a:t>
            </a:r>
            <a:r>
              <a:rPr lang="en-AU" sz="2800" i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Fruitgrowers</a:t>
            </a:r>
            <a:r>
              <a:rPr lang="en-AU" sz="2800" i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 Advocate</a:t>
            </a:r>
            <a:endParaRPr lang="en-AU" sz="2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lane to be named in Parramatta</a:t>
            </a:r>
            <a:endParaRPr lang="en-A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-162976"/>
            <a:ext cx="6817453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088" b="9088"/>
          <a:stretch/>
        </p:blipFill>
        <p:spPr>
          <a:xfrm>
            <a:off x="6242666" y="842489"/>
            <a:ext cx="5447070" cy="525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670" y="2077748"/>
            <a:ext cx="5653830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Q7  </a:t>
            </a:r>
          </a:p>
          <a:p>
            <a:pPr lvl="0">
              <a:lnSpc>
                <a:spcPct val="107000"/>
              </a:lnSpc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Taylor, early Parramatta entrepreneur, is commemorated in which street name? </a:t>
            </a: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Street, Rydalmere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Taylor Place, Ermington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Auctioneer Lane, Parramatta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Clr>
                <a:srgbClr val="FFFF00"/>
              </a:buClr>
              <a:buFont typeface="+mj-lt"/>
              <a:buAutoNum type="alphaLcPeriod"/>
            </a:pPr>
            <a:r>
              <a:rPr lang="en-AU" sz="3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Street, Granville</a:t>
            </a:r>
            <a:endParaRPr lang="en-AU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E8C4A6A-BEBD-45AC-BC2E-3B9D01F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6" y="325143"/>
            <a:ext cx="6904495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Streets of my town</a:t>
            </a:r>
            <a:endParaRPr lang="en-US" sz="36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A966700-A75B-4E2A-9802-CE75D1C588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355" r="16355"/>
          <a:stretch/>
        </p:blipFill>
        <p:spPr>
          <a:xfrm>
            <a:off x="5905499" y="1506143"/>
            <a:ext cx="5944377" cy="460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5C6C1F-F003-43F9-97AF-FECDDA745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2" y="2024734"/>
            <a:ext cx="5219698" cy="35425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Q8 </a:t>
            </a:r>
          </a:p>
          <a:p>
            <a:r>
              <a:rPr lang="en-AU" sz="4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was the original name of George Street, Parramatta?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{A783B17D-9AC6-4625-B751-37AA45A6D39F}tf03457452</Template>
  <TotalTime>637</TotalTime>
  <Words>1237</Words>
  <Application>Microsoft Office PowerPoint</Application>
  <PresentationFormat>Widescreen</PresentationFormat>
  <Paragraphs>153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Streets of my town</vt:lpstr>
      <vt:lpstr>Streets of my town</vt:lpstr>
      <vt:lpstr>Streets of my town </vt:lpstr>
      <vt:lpstr>Streets of my town</vt:lpstr>
      <vt:lpstr>Streets of my town</vt:lpstr>
      <vt:lpstr>Streets of my town</vt:lpstr>
      <vt:lpstr>Streets of my town</vt:lpstr>
      <vt:lpstr>Streets of my town</vt:lpstr>
      <vt:lpstr>Streets of my town</vt:lpstr>
      <vt:lpstr>Streets of my town</vt:lpstr>
      <vt:lpstr>Streets of my town</vt:lpstr>
      <vt:lpstr>Streets of my town - answers </vt:lpstr>
      <vt:lpstr>WHat AM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Arts &amp; culture</dc:title>
  <dc:creator>Sasa Kennedy</dc:creator>
  <cp:lastModifiedBy>Rebecca Falzon</cp:lastModifiedBy>
  <cp:revision>55</cp:revision>
  <dcterms:created xsi:type="dcterms:W3CDTF">2020-12-14T22:43:03Z</dcterms:created>
  <dcterms:modified xsi:type="dcterms:W3CDTF">2021-03-04T00:26:16Z</dcterms:modified>
</cp:coreProperties>
</file>