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1" r:id="rId2"/>
    <p:sldId id="273" r:id="rId3"/>
    <p:sldId id="274" r:id="rId4"/>
    <p:sldId id="275" r:id="rId5"/>
    <p:sldId id="276" r:id="rId6"/>
    <p:sldId id="278" r:id="rId7"/>
    <p:sldId id="280" r:id="rId8"/>
    <p:sldId id="281" r:id="rId9"/>
    <p:sldId id="279" r:id="rId10"/>
    <p:sldId id="282" r:id="rId11"/>
    <p:sldId id="277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0102" autoAdjust="0"/>
  </p:normalViewPr>
  <p:slideViewPr>
    <p:cSldViewPr snapToGrid="0">
      <p:cViewPr varScale="1">
        <p:scale>
          <a:sx n="47" d="100"/>
          <a:sy n="47" d="100"/>
        </p:scale>
        <p:origin x="10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6C9F-9FD4-4AF3-B5B7-C5F83DCC1DF0}" type="datetimeFigureOut">
              <a:rPr lang="en-AU" smtClean="0"/>
              <a:t>12/05/2021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F314E-48F7-4AB4-84E6-13C534B9C07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58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0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Watering Holes - Answers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bar, described by Concrete Playground as a “sophisticated space” with a “tight” cocktail offering, is inspired by Dashiell Hammett’s novel, The Thin Man?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Nick and Nora’s, on the 26</a:t>
            </a:r>
            <a:r>
              <a:rPr lang="en-AU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floor of the V by Crown development.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heritage pub, established in 1831 and located on Church St, shut its doors for the last time on Australia Day 2020?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Royal Oak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colonial pub, famous for its gardens and gracious hospitality and named for a type of livestock popular in the colony was run by Charles and Hannah Walker?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Cow Inn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licensed inns did Parramatta have in 1817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- 12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bar, with a Brooklyn aesthetic and style, was Parramatta’s first small bar?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Uncle Kurt’s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hotel hosted Parramatta’s first bowling green?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Woolpack Inn.  In 1869 it had 3 rinks and a year later its own bowling club – The Woolpack Club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Parramatta’s craft brewing company?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Riverside Brewing Company – they must have had a few when they chose the name – it’s beside Darling Mills Creek, which is not quite a river yet, though it is a tributary of the mighty Parramatta River.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 colony’s early doctors, thrice charged with highway robbery, once owned the land on which the General Bourke Hotel stands?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- D’Arcy Wentworth, whose son William was one of the three explorers who famously crossed the Blue Mountains in 1813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White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William Balmain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D’Arcy Wentworth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Bowman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Parramatta pub can be linked to King Arthur?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Albion Hotel, which takes its name from the earliest name for Britain, which, it was prophesised, King Arthur would reunite.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sleek restaurant and bar, perched over the Parramatta River, has a three hour Happy Hour from Monday - Friday?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 &amp; Co.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F314E-48F7-4AB4-84E6-13C534B9C07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577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2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4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9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9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7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41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6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12" y="1964267"/>
            <a:ext cx="8687513" cy="2421464"/>
          </a:xfrm>
        </p:spPr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Watering holes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58" y="14834"/>
            <a:ext cx="684404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886" r="9886"/>
          <a:stretch/>
        </p:blipFill>
        <p:spPr>
          <a:xfrm>
            <a:off x="6822584" y="1476537"/>
            <a:ext cx="4962238" cy="463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837" y="2170506"/>
            <a:ext cx="6269737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Parramatta pub can be linked to King Arthur?</a:t>
            </a:r>
          </a:p>
        </p:txBody>
      </p:sp>
    </p:spTree>
    <p:extLst>
      <p:ext uri="{BB962C8B-B14F-4D97-AF65-F5344CB8AC3E}">
        <p14:creationId xmlns:p14="http://schemas.microsoft.com/office/powerpoint/2010/main" val="253685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-155258"/>
            <a:ext cx="6563838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411" r="17411"/>
          <a:stretch/>
        </p:blipFill>
        <p:spPr>
          <a:xfrm>
            <a:off x="6260725" y="1368797"/>
            <a:ext cx="5447070" cy="47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361" y="2236766"/>
            <a:ext cx="5675679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sleek restaurant and bar, perched over the Parramatta River, has a three-hour Happy Hour from Monday - Friday?</a:t>
            </a:r>
          </a:p>
        </p:txBody>
      </p:sp>
    </p:spTree>
    <p:extLst>
      <p:ext uri="{BB962C8B-B14F-4D97-AF65-F5344CB8AC3E}">
        <p14:creationId xmlns:p14="http://schemas.microsoft.com/office/powerpoint/2010/main" val="414511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6850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Watering holes - answers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7" y="1484242"/>
            <a:ext cx="11374198" cy="5181601"/>
          </a:xfrm>
        </p:spPr>
        <p:txBody>
          <a:bodyPr numCol="2">
            <a:no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Nick and Nora’s, on the 26</a:t>
            </a:r>
            <a:r>
              <a:rPr lang="en-AU" sz="2400" baseline="30000" dirty="0">
                <a:solidFill>
                  <a:srgbClr val="FFFF00"/>
                </a:solidFill>
              </a:rPr>
              <a:t>th</a:t>
            </a:r>
            <a:r>
              <a:rPr lang="en-AU" sz="2400" dirty="0">
                <a:solidFill>
                  <a:srgbClr val="FFFF00"/>
                </a:solidFill>
              </a:rPr>
              <a:t> floor of the V by Crown development.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The Royal Oak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The Red Cow Inn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B – 12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Uncle Kurt’s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The Woolpack Inn.  In 1869 it had 3  greens and a year later its own bowling club – The Woolpack Club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Riverside Brewing Company – they must have had a few when they chose the  name – it’s beside Darling Mills Creek, which is not quite a river yet, though it is a tributary of the mighty Parramatta River.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C - D’Arcy Wentworth, whose son William was one of the three explorers who famously crossed the Blue Mountains in 1813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The Albion Hotel, which takes its name from the earliest name for Britain, which, it was prophesised, King Arthur would reunite.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 Alex &amp; Co.</a:t>
            </a:r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-448612"/>
            <a:ext cx="5219699" cy="15862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Who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564" y="900873"/>
            <a:ext cx="7397958" cy="5667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arrived in the colony in 1832, with a suitcase, ambition and education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My partnership with Nathaniel Payton was very successful for both of us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have left quite a mark on the fabric of Parramatta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civic minded, serving both as a councillor and on the hospital board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My sons followed in my footsteps, with one becoming the president of the Parramatta and District Historical society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innovative, being one of the first to introduce </a:t>
            </a:r>
            <a:r>
              <a:rPr lang="en-AU" sz="1800" dirty="0" err="1">
                <a:solidFill>
                  <a:srgbClr val="FFFF00"/>
                </a:solidFill>
              </a:rPr>
              <a:t>verandahs</a:t>
            </a:r>
            <a:r>
              <a:rPr lang="en-AU" sz="1800" dirty="0">
                <a:solidFill>
                  <a:srgbClr val="FFFF00"/>
                </a:solidFill>
              </a:rPr>
              <a:t> as a feature of colonial architecture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proved my adaptability, building in a range of styles including Palladian, Georgian and Colonial 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Beginning as a builder, I worked my way up </a:t>
            </a:r>
            <a:r>
              <a:rPr lang="en-AU" sz="1800">
                <a:solidFill>
                  <a:srgbClr val="FFFF00"/>
                </a:solidFill>
              </a:rPr>
              <a:t>to become </a:t>
            </a:r>
            <a:r>
              <a:rPr lang="en-AU" sz="1800" dirty="0">
                <a:solidFill>
                  <a:srgbClr val="FFFF00"/>
                </a:solidFill>
              </a:rPr>
              <a:t>an architect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Many inhabitants of my most famous building may have previously spent time in Parramatta’s watering holes.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Many of my buildings are listed on the State Heritage Register including Macarthur House, St John’s Cathedral, </a:t>
            </a:r>
            <a:r>
              <a:rPr lang="en-AU" sz="1800" dirty="0" err="1">
                <a:solidFill>
                  <a:srgbClr val="FFFF00"/>
                </a:solidFill>
              </a:rPr>
              <a:t>Endrim</a:t>
            </a:r>
            <a:r>
              <a:rPr lang="en-AU" sz="1800" dirty="0">
                <a:solidFill>
                  <a:srgbClr val="FFFF00"/>
                </a:solidFill>
              </a:rPr>
              <a:t> and the Parramatta Gaol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56" t="13281" r="9744" b="13281"/>
          <a:stretch/>
        </p:blipFill>
        <p:spPr>
          <a:xfrm>
            <a:off x="8004246" y="847865"/>
            <a:ext cx="3737179" cy="471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8100256" y="5663684"/>
            <a:ext cx="364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rgbClr val="FFFF00"/>
                </a:solidFill>
              </a:rPr>
              <a:t>James </a:t>
            </a:r>
            <a:r>
              <a:rPr lang="en-AU" sz="4400" dirty="0" err="1">
                <a:solidFill>
                  <a:srgbClr val="FFFF00"/>
                </a:solidFill>
              </a:rPr>
              <a:t>Houison</a:t>
            </a:r>
            <a:endParaRPr lang="en-A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0" y="-50211"/>
            <a:ext cx="650225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0221" r="10221"/>
          <a:stretch/>
        </p:blipFill>
        <p:spPr>
          <a:xfrm>
            <a:off x="6096000" y="1823510"/>
            <a:ext cx="5768828" cy="409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2" y="2376875"/>
            <a:ext cx="5544992" cy="3235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bar, described by Concrete Playground as a “sophisticated space” with a “tight” cocktail offering, is inspired by Dashiell Hammett’s novel, The Thin Man?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-6441"/>
            <a:ext cx="6767804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203" r="17203"/>
          <a:stretch/>
        </p:blipFill>
        <p:spPr>
          <a:xfrm>
            <a:off x="6357943" y="1384183"/>
            <a:ext cx="5391562" cy="491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109" y="968378"/>
            <a:ext cx="5591462" cy="605685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Q2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heritage pub, established in 1831 and located on Church St, shut its doors for the last time on Australia Day 2020? </a:t>
            </a:r>
          </a:p>
        </p:txBody>
      </p:sp>
    </p:spTree>
    <p:extLst>
      <p:ext uri="{BB962C8B-B14F-4D97-AF65-F5344CB8AC3E}">
        <p14:creationId xmlns:p14="http://schemas.microsoft.com/office/powerpoint/2010/main" val="214308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54" y="69502"/>
            <a:ext cx="6964929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1547" t="3293" r="14274" b="-3333"/>
          <a:stretch/>
        </p:blipFill>
        <p:spPr>
          <a:xfrm>
            <a:off x="6057074" y="2024734"/>
            <a:ext cx="5917177" cy="405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873" y="2024734"/>
            <a:ext cx="5671127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AU" sz="4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colonial pub, famous for its gardens and gracious hospitality and named for a type of livestock popular in the colony, was run by Charles and Hannah Walker? </a:t>
            </a:r>
          </a:p>
        </p:txBody>
      </p:sp>
    </p:spTree>
    <p:extLst>
      <p:ext uri="{BB962C8B-B14F-4D97-AF65-F5344CB8AC3E}">
        <p14:creationId xmlns:p14="http://schemas.microsoft.com/office/powerpoint/2010/main" val="252142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28" y="-210941"/>
            <a:ext cx="654341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089" r="23089"/>
          <a:stretch/>
        </p:blipFill>
        <p:spPr>
          <a:xfrm>
            <a:off x="6327776" y="1479957"/>
            <a:ext cx="5079998" cy="491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558" y="1644242"/>
            <a:ext cx="4943060" cy="446294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Q4  </a:t>
            </a:r>
          </a:p>
          <a:p>
            <a:pPr lvl="0">
              <a:lnSpc>
                <a:spcPct val="107000"/>
              </a:lnSpc>
            </a:pPr>
            <a:r>
              <a:rPr lang="en-AU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licensed inns did Parramatta have in 1817?</a:t>
            </a:r>
          </a:p>
          <a:p>
            <a:pPr marL="514350" lvl="0" indent="-5143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</a:p>
          <a:p>
            <a:pPr marL="514350" lvl="0" indent="-5143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  <a:p>
            <a:pPr marL="514350" lvl="0" indent="-5143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</a:p>
          <a:p>
            <a:pPr marL="514350" lvl="0" indent="-5143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7709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-74708"/>
            <a:ext cx="686377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81" r="7881"/>
          <a:stretch/>
        </p:blipFill>
        <p:spPr>
          <a:xfrm>
            <a:off x="5850997" y="1814523"/>
            <a:ext cx="6126683" cy="427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77" y="2024734"/>
            <a:ext cx="5088834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bar, with a Brooklyn aesthetic and style, was the first of Parramatta’s modern small bars? </a:t>
            </a:r>
          </a:p>
        </p:txBody>
      </p:sp>
    </p:spTree>
    <p:extLst>
      <p:ext uri="{BB962C8B-B14F-4D97-AF65-F5344CB8AC3E}">
        <p14:creationId xmlns:p14="http://schemas.microsoft.com/office/powerpoint/2010/main" val="32996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8" y="-192272"/>
            <a:ext cx="6697697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580" r="18580"/>
          <a:stretch/>
        </p:blipFill>
        <p:spPr>
          <a:xfrm>
            <a:off x="5432369" y="1128151"/>
            <a:ext cx="6490636" cy="523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23" y="1263995"/>
            <a:ext cx="5349116" cy="52381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hotel hosted Parramatta’s first bowling green?</a:t>
            </a:r>
          </a:p>
        </p:txBody>
      </p:sp>
    </p:spTree>
    <p:extLst>
      <p:ext uri="{BB962C8B-B14F-4D97-AF65-F5344CB8AC3E}">
        <p14:creationId xmlns:p14="http://schemas.microsoft.com/office/powerpoint/2010/main" val="17142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-162976"/>
            <a:ext cx="681745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18" r="15418"/>
          <a:stretch/>
        </p:blipFill>
        <p:spPr>
          <a:xfrm>
            <a:off x="6242666" y="1156825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670" y="2024732"/>
            <a:ext cx="5653830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Parramatta’s craft brewing company?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BB13B-A565-4A22-9BF6-D5AEBA32218A}"/>
              </a:ext>
            </a:extLst>
          </p:cNvPr>
          <p:cNvSpPr/>
          <p:nvPr/>
        </p:nvSpPr>
        <p:spPr>
          <a:xfrm>
            <a:off x="8336277" y="5300870"/>
            <a:ext cx="1616765" cy="9276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65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6" y="-138680"/>
            <a:ext cx="690449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Watering holes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529" b="34127"/>
          <a:stretch/>
        </p:blipFill>
        <p:spPr>
          <a:xfrm>
            <a:off x="5905499" y="543339"/>
            <a:ext cx="5944377" cy="579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125" y="1563757"/>
            <a:ext cx="5435824" cy="49960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</a:t>
            </a:r>
          </a:p>
          <a:p>
            <a:pPr lvl="0">
              <a:lnSpc>
                <a:spcPct val="107000"/>
              </a:lnSpc>
            </a:pPr>
            <a:r>
              <a:rPr lang="en-A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colony’s early doctors, thrice charged with highway robbery, once owned the land on which the General Bourke Hotel stands?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White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Balmain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D’Arcy Wentworth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Bowman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endParaRPr lang="en-A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44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{A783B17D-9AC6-4625-B751-37AA45A6D39F}tf03457452</Template>
  <TotalTime>760</TotalTime>
  <Words>1011</Words>
  <Application>Microsoft Office PowerPoint</Application>
  <PresentationFormat>Widescreen</PresentationFormat>
  <Paragraphs>106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Celestial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</vt:lpstr>
      <vt:lpstr>Watering holes - answers </vt:lpstr>
      <vt:lpstr>Who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&amp; culture</dc:title>
  <dc:creator>Sasa Kennedy</dc:creator>
  <cp:lastModifiedBy>Sasa Kennedy</cp:lastModifiedBy>
  <cp:revision>74</cp:revision>
  <dcterms:created xsi:type="dcterms:W3CDTF">2020-12-14T22:43:03Z</dcterms:created>
  <dcterms:modified xsi:type="dcterms:W3CDTF">2021-05-12T02:04:17Z</dcterms:modified>
</cp:coreProperties>
</file>