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256" r:id="rId3"/>
    <p:sldId id="28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5" autoAdjust="0"/>
    <p:restoredTop sz="94660"/>
  </p:normalViewPr>
  <p:slideViewPr>
    <p:cSldViewPr snapToGrid="0">
      <p:cViewPr varScale="1">
        <p:scale>
          <a:sx n="70" d="100"/>
          <a:sy n="70" d="100"/>
        </p:scale>
        <p:origin x="4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88E1E-9FF2-40AB-804C-A1982292F6E0}" type="datetimeFigureOut">
              <a:rPr lang="en-AU" smtClean="0"/>
              <a:t>2/07/2021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9602F-7588-4138-83E2-F78A6A84CD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055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1F314E-48F7-4AB4-84E6-13C534B9C079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1157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38184-1219-41E5-8283-6B8F846C4C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A832E-204C-4CB4-814B-8A2C64E1B5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65719A-0004-4AFF-B1E0-1560593A7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C8335-DFD1-4BD3-80DD-C9D4591D2824}" type="datetimeFigureOut">
              <a:rPr lang="en-AU" smtClean="0"/>
              <a:t>2/07/2021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C239CF-DB5C-4380-A38F-5C48213DD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676C02-DDD8-4018-AA14-B7A8F5042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45C52-D611-4AAB-8E45-3E760645CAF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46573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7976B-5E16-4D16-8DF1-EE6BFBAFE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7780E9-EBDC-4312-9461-83CB5C8B41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FB6A33-5D05-4C9A-AF3C-D229E4C73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C8335-DFD1-4BD3-80DD-C9D4591D2824}" type="datetimeFigureOut">
              <a:rPr lang="en-AU" smtClean="0"/>
              <a:t>2/07/2021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B2E680-91D8-4182-855C-EF80C524D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AFE60-789E-4CD2-80B7-3A82C257C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45C52-D611-4AAB-8E45-3E760645CAF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5666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2921A3-A8AE-49C5-9D2A-9DD0D10D8E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F48A69-ED21-434B-9EA6-7D4D45AC85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694304-9441-4622-B8DB-63DA3A121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C8335-DFD1-4BD3-80DD-C9D4591D2824}" type="datetimeFigureOut">
              <a:rPr lang="en-AU" smtClean="0"/>
              <a:t>2/07/2021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43B472-3EC2-4AA5-8FCC-E9BC76E2A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B0CB56-E676-4F0E-95A6-6756FD8E3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45C52-D611-4AAB-8E45-3E760645CAF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323910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1310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0314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4420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8583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660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6478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8202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922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A3980-3E92-450D-805B-97D65B666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FD510-E645-40FA-A445-52AAE32EA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0EED82-336F-4B7E-981C-5556FB70F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C8335-DFD1-4BD3-80DD-C9D4591D2824}" type="datetimeFigureOut">
              <a:rPr lang="en-AU" smtClean="0"/>
              <a:t>2/07/2021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E19605-1138-4BF7-B369-06CF212A7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EF5419-9D16-477A-B195-D0A734A93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45C52-D611-4AAB-8E45-3E760645CAF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95990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5783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6136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3655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5308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9243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0395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4597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8019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327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83CE9-E3CA-42B7-A255-32C72DF9A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E08908-B417-47E7-9593-3D4749F5A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AF7FA-0F88-4779-8741-283E9F81B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C8335-DFD1-4BD3-80DD-C9D4591D2824}" type="datetimeFigureOut">
              <a:rPr lang="en-AU" smtClean="0"/>
              <a:t>2/07/2021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CB8FD3-47E7-4266-8064-1919AF8E7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E0AB9C-CF9F-4485-8393-01CB5D350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45C52-D611-4AAB-8E45-3E760645CAF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79936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DDA9C-BE7E-43FE-91F8-42350A1CE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E656C-9ABA-47BF-BCC9-3570CBDD81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6E1BE2-F88D-4A08-8383-4C51080DEE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F017FB-F491-4F62-9D27-83153AFF8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C8335-DFD1-4BD3-80DD-C9D4591D2824}" type="datetimeFigureOut">
              <a:rPr lang="en-AU" smtClean="0"/>
              <a:t>2/07/2021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3B56AB-3629-49A2-BDC4-6939B544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BFA856-0762-4F8C-98D1-201181E8E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45C52-D611-4AAB-8E45-3E760645CAF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9602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BB9CA-C0A7-4BF1-A939-4823CBF45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258D47-425C-418C-A09B-D23CB0D9A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31E0D9-F3FC-476D-9AD1-CAE539C09B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485F44-D1EF-4574-9FF1-63192B1ED9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8D1BE0-1515-44F5-8EB2-6BF40D7AF6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9A44A1-252A-41F8-8ECB-672A7DC68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C8335-DFD1-4BD3-80DD-C9D4591D2824}" type="datetimeFigureOut">
              <a:rPr lang="en-AU" smtClean="0"/>
              <a:t>2/07/2021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21B704-38D0-475B-8F8D-DDADAA788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519338-AF1F-4291-BE48-F22525611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45C52-D611-4AAB-8E45-3E760645CAF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9180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9589A-734A-4918-A56A-1BE068EF2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83D027-891A-4503-8A27-119AD2DDE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C8335-DFD1-4BD3-80DD-C9D4591D2824}" type="datetimeFigureOut">
              <a:rPr lang="en-AU" smtClean="0"/>
              <a:t>2/07/2021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12BF00-BCC3-42CC-A562-13552A571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459E4A-6693-471D-BABF-5A9B1267C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45C52-D611-4AAB-8E45-3E760645CAF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1724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4EE10F-A283-4F50-8546-703722E59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C8335-DFD1-4BD3-80DD-C9D4591D2824}" type="datetimeFigureOut">
              <a:rPr lang="en-AU" smtClean="0"/>
              <a:t>2/07/2021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889BB5-4494-446A-8555-082F6C59D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76160D-6D32-4032-A4A9-922CA633F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45C52-D611-4AAB-8E45-3E760645CAF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7417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C6306-4729-41A8-8ED1-B99A45569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119153-72AB-4725-B09C-067B779D0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ABE499-0928-4058-8D6C-57F1E0F9F4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B1F51E-595E-4A51-BE40-46AC7F627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C8335-DFD1-4BD3-80DD-C9D4591D2824}" type="datetimeFigureOut">
              <a:rPr lang="en-AU" smtClean="0"/>
              <a:t>2/07/2021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A03EAD-A2F7-4ADC-AA9F-36DAF1102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674AFD-EB30-4268-B7AA-F04264031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45C52-D611-4AAB-8E45-3E760645CAF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5588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78970-83A9-4212-B880-1BB03D768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B9A23F-871D-4F37-B906-9AD1E08991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3E8DA1-A280-4452-B90F-F2136814DA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33A943-F4E2-4AAE-BA86-DCC559F9E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C8335-DFD1-4BD3-80DD-C9D4591D2824}" type="datetimeFigureOut">
              <a:rPr lang="en-AU" smtClean="0"/>
              <a:t>2/07/2021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CBD868-C4A9-4108-BEC8-010DCC875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1AA49A-A2EA-408D-B849-21BBF863B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45C52-D611-4AAB-8E45-3E760645CAF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2453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569CEA-800A-4CFB-9372-0A6EE4C7A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ACDDB1-50DD-4E16-862C-D51F1BA519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3CE201-33D5-4E40-8293-758B8B82F3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C8335-DFD1-4BD3-80DD-C9D4591D2824}" type="datetimeFigureOut">
              <a:rPr lang="en-AU" smtClean="0"/>
              <a:t>2/07/2021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8CC359-DFD9-4543-9470-65A254429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661E4B-42CB-4D97-AB48-BDA9AD3301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45C52-D611-4AAB-8E45-3E760645CAF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7820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3875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495DD-A138-4942-880B-3C26A6790A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C65272-53BB-4E7A-806A-185B1C84F0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660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DBE505C1-ED4A-457A-B0C1-F16A419EB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-316092"/>
            <a:ext cx="5219699" cy="158620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dirty="0" err="1">
                <a:solidFill>
                  <a:srgbClr val="FFFF00"/>
                </a:solidFill>
              </a:rPr>
              <a:t>WHo</a:t>
            </a:r>
            <a:r>
              <a:rPr lang="en-US" sz="5400" dirty="0">
                <a:solidFill>
                  <a:srgbClr val="FFFF00"/>
                </a:solidFill>
              </a:rPr>
              <a:t> AM I?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6465548-0B6B-47A4-853F-987DB6BFBF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4564" y="1165865"/>
            <a:ext cx="6915484" cy="5402425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342900" lvl="0" indent="-342900">
              <a:buClr>
                <a:srgbClr val="FFFF00"/>
              </a:buClr>
              <a:buFont typeface="+mj-lt"/>
              <a:buAutoNum type="arabicPeriod"/>
            </a:pPr>
            <a:r>
              <a:rPr lang="en-US" sz="2000" dirty="0">
                <a:solidFill>
                  <a:srgbClr val="FFFF00"/>
                </a:solidFill>
              </a:rPr>
              <a:t>I was prominent in the life of Parramatta for nearly 50 years</a:t>
            </a:r>
            <a:endParaRPr lang="en-AU" sz="2000" dirty="0">
              <a:solidFill>
                <a:srgbClr val="FFFF00"/>
              </a:solidFill>
            </a:endParaRPr>
          </a:p>
          <a:p>
            <a:pPr marL="342900" lvl="0" indent="-342900">
              <a:buClr>
                <a:srgbClr val="FFFF00"/>
              </a:buClr>
              <a:buFont typeface="+mj-lt"/>
              <a:buAutoNum type="arabicPeriod"/>
            </a:pPr>
            <a:r>
              <a:rPr lang="en-US" sz="2000" dirty="0">
                <a:solidFill>
                  <a:srgbClr val="FFFF00"/>
                </a:solidFill>
              </a:rPr>
              <a:t>I played a significant role in establishing the wool industry</a:t>
            </a:r>
            <a:endParaRPr lang="en-AU" sz="2000" dirty="0">
              <a:solidFill>
                <a:srgbClr val="FFFF00"/>
              </a:solidFill>
            </a:endParaRPr>
          </a:p>
          <a:p>
            <a:pPr marL="342900" lvl="0" indent="-342900">
              <a:buClr>
                <a:srgbClr val="FFFF00"/>
              </a:buClr>
              <a:buFont typeface="+mj-lt"/>
              <a:buAutoNum type="arabicPeriod"/>
            </a:pPr>
            <a:r>
              <a:rPr lang="en-US" sz="2000" dirty="0">
                <a:solidFill>
                  <a:srgbClr val="FFFF00"/>
                </a:solidFill>
              </a:rPr>
              <a:t>I was an entrepreneur, involved in a range of commercial enterprises</a:t>
            </a:r>
            <a:endParaRPr lang="en-AU" sz="2000" dirty="0">
              <a:solidFill>
                <a:srgbClr val="FFFF00"/>
              </a:solidFill>
            </a:endParaRPr>
          </a:p>
          <a:p>
            <a:pPr marL="342900" lvl="0" indent="-342900">
              <a:buClr>
                <a:srgbClr val="FFFF00"/>
              </a:buClr>
              <a:buFont typeface="+mj-lt"/>
              <a:buAutoNum type="arabicPeriod"/>
            </a:pPr>
            <a:r>
              <a:rPr lang="en-US" sz="2000" dirty="0">
                <a:solidFill>
                  <a:srgbClr val="FFFF00"/>
                </a:solidFill>
              </a:rPr>
              <a:t>I served as a magistrate in Parramatta</a:t>
            </a:r>
            <a:endParaRPr lang="en-AU" sz="2000" dirty="0">
              <a:solidFill>
                <a:srgbClr val="FFFF00"/>
              </a:solidFill>
            </a:endParaRPr>
          </a:p>
          <a:p>
            <a:pPr marL="342900" lvl="0" indent="-342900">
              <a:buClr>
                <a:srgbClr val="FFFF00"/>
              </a:buClr>
              <a:buFont typeface="+mj-lt"/>
              <a:buAutoNum type="arabicPeriod"/>
            </a:pPr>
            <a:r>
              <a:rPr lang="en-US" sz="2000" dirty="0">
                <a:solidFill>
                  <a:srgbClr val="FFFF00"/>
                </a:solidFill>
              </a:rPr>
              <a:t>I once described Parramatta as ‘</a:t>
            </a:r>
            <a:r>
              <a:rPr lang="en-US" sz="2000" i="1" dirty="0">
                <a:solidFill>
                  <a:srgbClr val="FFFF00"/>
                </a:solidFill>
              </a:rPr>
              <a:t>such a sink of iniquity that morality could be preserved only by the most rigorous disciplinary measures</a:t>
            </a:r>
            <a:r>
              <a:rPr lang="en-US" sz="2000" dirty="0">
                <a:solidFill>
                  <a:srgbClr val="FFFF00"/>
                </a:solidFill>
              </a:rPr>
              <a:t>.’</a:t>
            </a:r>
            <a:endParaRPr lang="en-AU" sz="2000" dirty="0">
              <a:solidFill>
                <a:srgbClr val="FFFF00"/>
              </a:solidFill>
            </a:endParaRPr>
          </a:p>
          <a:p>
            <a:pPr marL="342900" lvl="0" indent="-342900">
              <a:buClr>
                <a:srgbClr val="FFFF00"/>
              </a:buClr>
              <a:buFont typeface="+mj-lt"/>
              <a:buAutoNum type="arabicPeriod"/>
            </a:pPr>
            <a:r>
              <a:rPr lang="en-US" sz="2000" dirty="0">
                <a:solidFill>
                  <a:srgbClr val="FFFF00"/>
                </a:solidFill>
              </a:rPr>
              <a:t>I introduced measures to improve the lot of female convicts</a:t>
            </a:r>
            <a:endParaRPr lang="en-AU" sz="2000" dirty="0">
              <a:solidFill>
                <a:srgbClr val="FFFF00"/>
              </a:solidFill>
            </a:endParaRPr>
          </a:p>
          <a:p>
            <a:pPr marL="342900" lvl="0" indent="-342900">
              <a:buClr>
                <a:srgbClr val="FFFF00"/>
              </a:buClr>
              <a:buFont typeface="+mj-lt"/>
              <a:buAutoNum type="arabicPeriod"/>
            </a:pPr>
            <a:r>
              <a:rPr lang="en-US" sz="2000" dirty="0">
                <a:solidFill>
                  <a:srgbClr val="FFFF00"/>
                </a:solidFill>
              </a:rPr>
              <a:t>I introduced guns, farm tools and the Anglican religion to New Zealand</a:t>
            </a:r>
            <a:endParaRPr lang="en-AU" sz="2000" dirty="0">
              <a:solidFill>
                <a:srgbClr val="FFFF00"/>
              </a:solidFill>
            </a:endParaRPr>
          </a:p>
          <a:p>
            <a:pPr marL="342900" lvl="0" indent="-342900">
              <a:buClr>
                <a:srgbClr val="FFFF00"/>
              </a:buClr>
              <a:buFont typeface="+mj-lt"/>
              <a:buAutoNum type="arabicPeriod"/>
            </a:pPr>
            <a:r>
              <a:rPr lang="en-US" sz="2000" dirty="0">
                <a:solidFill>
                  <a:srgbClr val="FFFF00"/>
                </a:solidFill>
              </a:rPr>
              <a:t>I established a Sunday School and an Orphanage</a:t>
            </a:r>
            <a:endParaRPr lang="en-AU" sz="2000" dirty="0">
              <a:solidFill>
                <a:srgbClr val="FFFF00"/>
              </a:solidFill>
            </a:endParaRPr>
          </a:p>
          <a:p>
            <a:pPr marL="342900" lvl="0" indent="-342900">
              <a:buClr>
                <a:srgbClr val="FFFF00"/>
              </a:buClr>
              <a:buFont typeface="+mj-lt"/>
              <a:buAutoNum type="arabicPeriod"/>
            </a:pPr>
            <a:r>
              <a:rPr lang="en-US" sz="2000" dirty="0">
                <a:solidFill>
                  <a:srgbClr val="FFFF00"/>
                </a:solidFill>
              </a:rPr>
              <a:t>I was widely known as the ‘flogging parson’</a:t>
            </a:r>
            <a:endParaRPr lang="en-AU" sz="2000" dirty="0">
              <a:solidFill>
                <a:srgbClr val="FFFF00"/>
              </a:solidFill>
            </a:endParaRPr>
          </a:p>
          <a:p>
            <a:pPr marL="342900" indent="-342900">
              <a:buClr>
                <a:srgbClr val="FFFF00"/>
              </a:buClr>
              <a:buFont typeface="+mj-lt"/>
              <a:buAutoNum type="arabicPeriod"/>
            </a:pPr>
            <a:r>
              <a:rPr lang="en-AU" sz="2000" dirty="0">
                <a:solidFill>
                  <a:srgbClr val="FFFF00"/>
                </a:solidFill>
              </a:rPr>
              <a:t>I was the Chief Cleric of the Colony</a:t>
            </a:r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DF305E11-15DE-4244-94F9-FD9B4A83E3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4410" t="11237" r="3050" b="7306"/>
          <a:stretch/>
        </p:blipFill>
        <p:spPr>
          <a:xfrm>
            <a:off x="7464490" y="900872"/>
            <a:ext cx="4372945" cy="47172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32D72B95-6FD5-494B-A40C-6B0F2DB8FF29}"/>
              </a:ext>
            </a:extLst>
          </p:cNvPr>
          <p:cNvSpPr txBox="1"/>
          <p:nvPr/>
        </p:nvSpPr>
        <p:spPr>
          <a:xfrm>
            <a:off x="7270047" y="5663682"/>
            <a:ext cx="49106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Samuel Marsden</a:t>
            </a:r>
          </a:p>
        </p:txBody>
      </p:sp>
    </p:spTree>
    <p:extLst>
      <p:ext uri="{BB962C8B-B14F-4D97-AF65-F5344CB8AC3E}">
        <p14:creationId xmlns:p14="http://schemas.microsoft.com/office/powerpoint/2010/main" val="3246810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4" grpId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121</Words>
  <Application>Microsoft Office PowerPoint</Application>
  <PresentationFormat>Widescreen</PresentationFormat>
  <Paragraphs>13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Celestial</vt:lpstr>
      <vt:lpstr>PowerPoint Presentation</vt:lpstr>
      <vt:lpstr>WHo AM I?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Sasa Kennedy</dc:creator>
  <cp:lastModifiedBy>Janelle Blucher</cp:lastModifiedBy>
  <cp:revision>2</cp:revision>
  <dcterms:created xsi:type="dcterms:W3CDTF">2021-05-12T01:59:55Z</dcterms:created>
  <dcterms:modified xsi:type="dcterms:W3CDTF">2021-07-02T03:44:32Z</dcterms:modified>
</cp:coreProperties>
</file>