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71" r:id="rId2"/>
    <p:sldId id="273" r:id="rId3"/>
    <p:sldId id="274" r:id="rId4"/>
    <p:sldId id="275" r:id="rId5"/>
    <p:sldId id="276" r:id="rId6"/>
    <p:sldId id="278" r:id="rId7"/>
    <p:sldId id="280" r:id="rId8"/>
    <p:sldId id="281" r:id="rId9"/>
    <p:sldId id="282" r:id="rId10"/>
    <p:sldId id="279" r:id="rId11"/>
    <p:sldId id="277" r:id="rId12"/>
    <p:sldId id="272" r:id="rId13"/>
    <p:sldId id="28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4302" autoAdjust="0"/>
  </p:normalViewPr>
  <p:slideViewPr>
    <p:cSldViewPr snapToGrid="0">
      <p:cViewPr varScale="1">
        <p:scale>
          <a:sx n="57" d="100"/>
          <a:sy n="57" d="100"/>
        </p:scale>
        <p:origin x="13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F6C9F-9FD4-4AF3-B5B7-C5F83DCC1DF0}" type="datetimeFigureOut">
              <a:rPr lang="en-AU" smtClean="0"/>
              <a:t>25/02/2021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F314E-48F7-4AB4-84E6-13C534B9C0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303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Before starting online meeting: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Select </a:t>
            </a:r>
            <a:r>
              <a:rPr lang="en-AU" b="1" dirty="0"/>
              <a:t>Slide show </a:t>
            </a:r>
            <a:r>
              <a:rPr lang="en-AU" dirty="0"/>
              <a:t>from top bar and click </a:t>
            </a:r>
            <a:r>
              <a:rPr lang="en-AU" b="1" dirty="0"/>
              <a:t>“From beginning”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You will be able to see the notes; participants will only see slides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dirty="0"/>
              <a:t>Before starting quiz: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Check that participants have a pen and paper at the ready, to write down their answers.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Each correct answer is worth 1 point.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If playing in teams, remind groups to mute their mic as they discuss their answer, so they don’t accidentally tell other teams.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Remember to speak slowly and clearly, so everyone understands the questions.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Check that everyone is ready before moving on to next question.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0781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9563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9063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Governors - Answers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was the last governor to reside at Old Government House in Parramatta?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Governor Fitzroy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was the first non-military Governor of NSW and what enticed him to accept the position?  </a:t>
            </a:r>
            <a:r>
              <a:rPr lang="en-A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Brisbane; clear southern skies – he was an astronomer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governor was the first to explore the Nepean River?  </a:t>
            </a:r>
            <a:r>
              <a:rPr lang="en-A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Arthur Phillip 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Governor, buried on the Scottish Isle of Mull, is known as the Father of Australia?  </a:t>
            </a:r>
            <a:r>
              <a:rPr lang="en-A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Macquarie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governor did the Rum Rebellion aim to overthrow? 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Governor Bligh</a:t>
            </a:r>
            <a:endParaRPr lang="en-A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Governor described the convict women of the Female Factory as: </a:t>
            </a:r>
            <a:endParaRPr lang="en-A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... the disgrace of their sex, are far worse than the men, and are generally found at the bottom of every infamous transaction committed in the colony.”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Governor Hunter</a:t>
            </a:r>
            <a:endParaRPr lang="en-A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wife of a governor designed the towers of St Johns Cathedral? 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Elizabeth Macquarie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of these was Governor Macquarie responsible for: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 – OGH and the Appin Massacre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current iteration of Old Government House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punitive expedition that lead to the Appin Massacre 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Governors Bathhouse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and B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was the governor’s daughter whose second husband later became the administrator of the colony as it awaited the arrival of another governor? 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Mary </a:t>
            </a:r>
            <a:r>
              <a:rPr lang="en-A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Putland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/Mary O’Connell, fierce supporter of her father Governor Bligh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governor, writing to his successor, said of the Aboriginal people: “I have ever considered them the real proprietors of the soil…”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Governor King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6005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4722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6627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1494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6395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2988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4872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3416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5581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EAB2B7-655D-49AB-B54A-121DB53B5F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7200" b="1" dirty="0">
                <a:solidFill>
                  <a:srgbClr val="FFFF00"/>
                </a:solidFill>
              </a:rPr>
              <a:t>governors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6928585-8A2A-4D0C-B323-C4789EA9E4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3200" dirty="0">
                <a:solidFill>
                  <a:srgbClr val="FFFF00"/>
                </a:solidFill>
              </a:rPr>
              <a:t>Parramatta</a:t>
            </a:r>
          </a:p>
        </p:txBody>
      </p:sp>
    </p:spTree>
    <p:extLst>
      <p:ext uri="{BB962C8B-B14F-4D97-AF65-F5344CB8AC3E}">
        <p14:creationId xmlns:p14="http://schemas.microsoft.com/office/powerpoint/2010/main" val="388323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governors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4336" b="14336"/>
          <a:stretch/>
        </p:blipFill>
        <p:spPr>
          <a:xfrm>
            <a:off x="6360880" y="864877"/>
            <a:ext cx="5447070" cy="5250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2" y="2024734"/>
            <a:ext cx="5600700" cy="430661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Q9  </a:t>
            </a:r>
          </a:p>
          <a:p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was the Governor’s daughter whose second husband became administrator of the colony? 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44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governors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2457" t="10301" r="1717" b="18804"/>
          <a:stretch/>
        </p:blipFill>
        <p:spPr>
          <a:xfrm>
            <a:off x="6188720" y="842544"/>
            <a:ext cx="5354349" cy="5194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2" y="2024734"/>
            <a:ext cx="5219698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Q10  </a:t>
            </a:r>
          </a:p>
          <a:p>
            <a:r>
              <a:rPr lang="en-AU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Governor, writing to his successor, said of the Aboriginal people: </a:t>
            </a:r>
            <a:r>
              <a:rPr lang="en-AU" sz="3600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“I have ever considered them the real proprietors of the soil…” </a:t>
            </a:r>
            <a:endParaRPr lang="en-US" sz="36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110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66850"/>
            <a:ext cx="10131425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>
                <a:solidFill>
                  <a:srgbClr val="FFFF00"/>
                </a:solidFill>
                <a:latin typeface="+mn-lt"/>
              </a:rPr>
              <a:t>Governors - answers</a:t>
            </a:r>
            <a:r>
              <a:rPr lang="en-US" sz="3300" dirty="0"/>
              <a:t/>
            </a:r>
            <a:br>
              <a:rPr lang="en-US" sz="3300" dirty="0"/>
            </a:br>
            <a:endParaRPr lang="en-US" sz="3300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5F59BF5-37E3-486C-A56E-48973B0279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057" y="1450108"/>
            <a:ext cx="10945088" cy="5176977"/>
          </a:xfrm>
        </p:spPr>
        <p:txBody>
          <a:bodyPr numCol="2">
            <a:normAutofit fontScale="92500"/>
          </a:bodyPr>
          <a:lstStyle/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3600" dirty="0">
                <a:solidFill>
                  <a:srgbClr val="FFFF00"/>
                </a:solidFill>
              </a:rPr>
              <a:t>Governor Fitzroy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3600" dirty="0">
                <a:solidFill>
                  <a:srgbClr val="FFFF00"/>
                </a:solidFill>
              </a:rPr>
              <a:t>Governor Brisbane; clear southern skies – he was an astronomer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3600" dirty="0">
                <a:solidFill>
                  <a:srgbClr val="FFFF00"/>
                </a:solidFill>
              </a:rPr>
              <a:t>Governor Arthur Phillip 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3600" dirty="0">
                <a:solidFill>
                  <a:srgbClr val="FFFF00"/>
                </a:solidFill>
              </a:rPr>
              <a:t>Governor Macquarie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3600" dirty="0">
                <a:solidFill>
                  <a:srgbClr val="FFFF00"/>
                </a:solidFill>
              </a:rPr>
              <a:t>Governor Bligh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3600" dirty="0">
                <a:solidFill>
                  <a:srgbClr val="FFFF00"/>
                </a:solidFill>
              </a:rPr>
              <a:t>Governor Hunter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3600" dirty="0">
                <a:solidFill>
                  <a:srgbClr val="FFFF00"/>
                </a:solidFill>
              </a:rPr>
              <a:t>Elizabeth Macquarie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3600" dirty="0">
                <a:solidFill>
                  <a:srgbClr val="FFFF00"/>
                </a:solidFill>
              </a:rPr>
              <a:t>D – Current version of Old Government House and the Appin Massacre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3600" dirty="0">
                <a:solidFill>
                  <a:srgbClr val="FFFF00"/>
                </a:solidFill>
              </a:rPr>
              <a:t>Mary </a:t>
            </a:r>
            <a:r>
              <a:rPr lang="en-AU" sz="3600" dirty="0" err="1">
                <a:solidFill>
                  <a:srgbClr val="FFFF00"/>
                </a:solidFill>
              </a:rPr>
              <a:t>Putland</a:t>
            </a:r>
            <a:r>
              <a:rPr lang="en-AU" sz="3600" dirty="0">
                <a:solidFill>
                  <a:srgbClr val="FFFF00"/>
                </a:solidFill>
              </a:rPr>
              <a:t>/Mary O’Connell, fierce supporter of her father Governor Bligh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3600" dirty="0">
                <a:solidFill>
                  <a:srgbClr val="FFFF00"/>
                </a:solidFill>
              </a:rPr>
              <a:t>Governor King</a:t>
            </a:r>
          </a:p>
          <a:p>
            <a:pPr>
              <a:buClr>
                <a:srgbClr val="FFFF00"/>
              </a:buClr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1062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BE505C1-ED4A-457A-B0C1-F16A419EB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-316092"/>
            <a:ext cx="5219699" cy="15862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 err="1">
                <a:solidFill>
                  <a:srgbClr val="FFFF00"/>
                </a:solidFill>
              </a:rPr>
              <a:t>WHo</a:t>
            </a:r>
            <a:r>
              <a:rPr lang="en-US" sz="5400" dirty="0">
                <a:solidFill>
                  <a:srgbClr val="FFFF00"/>
                </a:solidFill>
              </a:rPr>
              <a:t> AM I?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6465548-0B6B-47A4-853F-987DB6BFB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4564" y="1165865"/>
            <a:ext cx="6915484" cy="54024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1800" dirty="0">
                <a:solidFill>
                  <a:srgbClr val="FFFF00"/>
                </a:solidFill>
              </a:rPr>
              <a:t>I was born in 1762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1800" dirty="0">
                <a:solidFill>
                  <a:srgbClr val="FFFF00"/>
                </a:solidFill>
              </a:rPr>
              <a:t>I am buried on the Island of Mull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1800" dirty="0">
                <a:solidFill>
                  <a:srgbClr val="FFFF00"/>
                </a:solidFill>
              </a:rPr>
              <a:t>Before being posted to New South Wales I served in Nova Scotia, Jamaica and Bombay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1800" dirty="0">
                <a:solidFill>
                  <a:srgbClr val="FFFF00"/>
                </a:solidFill>
              </a:rPr>
              <a:t>I extensively renovated and extended my Parramatta residence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1800" dirty="0">
                <a:solidFill>
                  <a:srgbClr val="FFFF00"/>
                </a:solidFill>
              </a:rPr>
              <a:t>I had a skill for doing deals to get things strategically done at little or no expense to the government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1800" dirty="0">
                <a:solidFill>
                  <a:srgbClr val="FFFF00"/>
                </a:solidFill>
              </a:rPr>
              <a:t>I was frequently rebuked for overstepping my role and overspending my budget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1800" dirty="0">
                <a:solidFill>
                  <a:srgbClr val="FFFF00"/>
                </a:solidFill>
              </a:rPr>
              <a:t>I was a great supporter of emancipated convicts, even appointing some as magistrates, a move which led to a commission of enquiry into the colony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1800" dirty="0">
                <a:solidFill>
                  <a:srgbClr val="FFFF00"/>
                </a:solidFill>
              </a:rPr>
              <a:t>I established the Parramatta Native Institute in 1814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1800" dirty="0">
                <a:solidFill>
                  <a:srgbClr val="FFFF00"/>
                </a:solidFill>
              </a:rPr>
              <a:t>Two major rivers are named after me, along with numerous thoroughfares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1800" dirty="0">
                <a:solidFill>
                  <a:srgbClr val="FFFF00"/>
                </a:solidFill>
              </a:rPr>
              <a:t>I am famous for establishing five new towns in New South Wales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F305E11-15DE-4244-94F9-FD9B4A83E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793" b="6793"/>
          <a:stretch/>
        </p:blipFill>
        <p:spPr>
          <a:xfrm>
            <a:off x="7404591" y="1034930"/>
            <a:ext cx="4460032" cy="4667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2D72B95-6FD5-494B-A40C-6B0F2DB8FF29}"/>
              </a:ext>
            </a:extLst>
          </p:cNvPr>
          <p:cNvSpPr txBox="1"/>
          <p:nvPr/>
        </p:nvSpPr>
        <p:spPr>
          <a:xfrm>
            <a:off x="7270047" y="5663682"/>
            <a:ext cx="4910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rgbClr val="FFFF00"/>
                </a:solidFill>
              </a:rPr>
              <a:t>Lachlan Macquarie</a:t>
            </a:r>
          </a:p>
        </p:txBody>
      </p:sp>
    </p:spTree>
    <p:extLst>
      <p:ext uri="{BB962C8B-B14F-4D97-AF65-F5344CB8AC3E}">
        <p14:creationId xmlns:p14="http://schemas.microsoft.com/office/powerpoint/2010/main" val="324681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governors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1856" b="11856"/>
          <a:stretch/>
        </p:blipFill>
        <p:spPr>
          <a:xfrm>
            <a:off x="6198830" y="864877"/>
            <a:ext cx="5447070" cy="5250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2" y="2024734"/>
            <a:ext cx="5219698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Q1  </a:t>
            </a:r>
          </a:p>
          <a:p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was the last Governor to reside at Old Government House in Parramatta? 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1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32095"/>
            <a:ext cx="5219699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governors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844" b="1844"/>
          <a:stretch/>
        </p:blipFill>
        <p:spPr>
          <a:xfrm>
            <a:off x="6204059" y="1130985"/>
            <a:ext cx="5447070" cy="5250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3074" y="729842"/>
            <a:ext cx="5219698" cy="605685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Q2  </a:t>
            </a:r>
          </a:p>
          <a:p>
            <a:pPr lvl="0">
              <a:lnSpc>
                <a:spcPct val="107000"/>
              </a:lnSpc>
            </a:pPr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was the first non-military Governor of NSW and what enticed him to accept the position? 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8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governors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2573" t="3263" r="10665" b="5151"/>
          <a:stretch/>
        </p:blipFill>
        <p:spPr>
          <a:xfrm>
            <a:off x="6553204" y="412374"/>
            <a:ext cx="4995334" cy="5700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873" y="2024734"/>
            <a:ext cx="5380309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Q3 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</a:p>
          <a:p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Governor was the first to explore the Nepean River? 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2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governors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1096" r="11096"/>
          <a:stretch/>
        </p:blipFill>
        <p:spPr>
          <a:xfrm>
            <a:off x="6198830" y="864877"/>
            <a:ext cx="5447070" cy="5250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2" y="2024734"/>
            <a:ext cx="5219698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Q4  </a:t>
            </a:r>
          </a:p>
          <a:p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Governor, buried on the Scottish Isle of Mull, is known as the Father of Australia? 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9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governors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4871" r="4871"/>
          <a:stretch/>
        </p:blipFill>
        <p:spPr>
          <a:xfrm>
            <a:off x="6198830" y="864877"/>
            <a:ext cx="5447070" cy="5250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2" y="2024734"/>
            <a:ext cx="5219698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Q5  </a:t>
            </a:r>
          </a:p>
          <a:p>
            <a:pPr lvl="0">
              <a:lnSpc>
                <a:spcPct val="107000"/>
              </a:lnSpc>
            </a:pPr>
            <a:r>
              <a:rPr lang="en-AU" sz="4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 Rum Rebellion aimed to overthrow </a:t>
            </a:r>
            <a:r>
              <a:rPr lang="en-AU" sz="4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</a:t>
            </a:r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hich Governor? </a:t>
            </a:r>
            <a:endParaRPr lang="en-AU" sz="4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628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governors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2760" b="12760"/>
          <a:stretch/>
        </p:blipFill>
        <p:spPr>
          <a:xfrm>
            <a:off x="6356899" y="1063690"/>
            <a:ext cx="5315697" cy="5075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208" y="1786855"/>
            <a:ext cx="5066523" cy="446154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Q6  </a:t>
            </a:r>
          </a:p>
          <a:p>
            <a:pPr lvl="0">
              <a:lnSpc>
                <a:spcPct val="115000"/>
              </a:lnSpc>
            </a:pPr>
            <a:r>
              <a:rPr lang="en-AU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Which Governor described the convict women of the Parramatta Female Factory as: </a:t>
            </a:r>
            <a:endParaRPr lang="en-AU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2800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 ... the disgrace of their sex, are far worse than the men, and are generally found at the bottom of every infamous transaction committed in the colony.” </a:t>
            </a:r>
            <a:endParaRPr lang="en-US" sz="28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1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governors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887" y="842489"/>
            <a:ext cx="4042627" cy="5250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2" y="2024734"/>
            <a:ext cx="5219698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Q7  </a:t>
            </a:r>
          </a:p>
          <a:p>
            <a:r>
              <a:rPr lang="en-AU" sz="4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towers of St Johns Cathedral were designed by which Governor’s wife? 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650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governors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5739" b="5739"/>
          <a:stretch/>
        </p:blipFill>
        <p:spPr>
          <a:xfrm>
            <a:off x="6389064" y="479170"/>
            <a:ext cx="5311523" cy="5809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2" y="2024734"/>
            <a:ext cx="5219698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Q8 </a:t>
            </a:r>
          </a:p>
          <a:p>
            <a:pPr lvl="0">
              <a:lnSpc>
                <a:spcPct val="107000"/>
              </a:lnSpc>
            </a:pPr>
            <a:r>
              <a:rPr lang="en-AU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of these was Governor Macquarie responsible for: </a:t>
            </a:r>
          </a:p>
          <a:p>
            <a:pPr marL="228600" lvl="0" indent="-22860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current iteration of Old Government House</a:t>
            </a:r>
          </a:p>
          <a:p>
            <a:pPr marL="228600" lvl="0" indent="-22860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punitive expedition that led to the Appin Massacre </a:t>
            </a:r>
          </a:p>
          <a:p>
            <a:pPr marL="228600" lvl="0" indent="-22860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Governors Bathhouse</a:t>
            </a:r>
          </a:p>
          <a:p>
            <a:pPr marL="228600" lvl="0" indent="-22860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 A and B</a:t>
            </a:r>
          </a:p>
        </p:txBody>
      </p:sp>
    </p:spTree>
    <p:extLst>
      <p:ext uri="{BB962C8B-B14F-4D97-AF65-F5344CB8AC3E}">
        <p14:creationId xmlns:p14="http://schemas.microsoft.com/office/powerpoint/2010/main" val="2536859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{A783B17D-9AC6-4625-B751-37AA45A6D39F}tf03457452</Template>
  <TotalTime>327</TotalTime>
  <Words>800</Words>
  <Application>Microsoft Office PowerPoint</Application>
  <PresentationFormat>Widescreen</PresentationFormat>
  <Paragraphs>104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Celestial</vt:lpstr>
      <vt:lpstr>governors</vt:lpstr>
      <vt:lpstr>governors </vt:lpstr>
      <vt:lpstr>governors </vt:lpstr>
      <vt:lpstr>governors </vt:lpstr>
      <vt:lpstr>governors </vt:lpstr>
      <vt:lpstr>governors </vt:lpstr>
      <vt:lpstr>governors </vt:lpstr>
      <vt:lpstr>governors </vt:lpstr>
      <vt:lpstr>governors </vt:lpstr>
      <vt:lpstr>governors </vt:lpstr>
      <vt:lpstr>governors </vt:lpstr>
      <vt:lpstr>Governors - answers </vt:lpstr>
      <vt:lpstr>WHo AM 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Arts &amp; culture</dc:title>
  <dc:creator>Sasa Kennedy</dc:creator>
  <cp:lastModifiedBy>Rebecca Falzon</cp:lastModifiedBy>
  <cp:revision>29</cp:revision>
  <dcterms:created xsi:type="dcterms:W3CDTF">2020-12-14T22:43:03Z</dcterms:created>
  <dcterms:modified xsi:type="dcterms:W3CDTF">2021-02-25T03:26:59Z</dcterms:modified>
</cp:coreProperties>
</file>